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theme/theme2.xml" ContentType="application/vnd.openxmlformats-officedocument.theme+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theme/theme3.xml" ContentType="application/vnd.openxmlformats-officedocument.theme+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theme/theme4.xml" ContentType="application/vnd.openxmlformats-officedocument.theme+xml"/>
  <Override PartName="/ppt/theme/themeOverride1.xml" ContentType="application/vnd.openxmlformats-officedocument.themeOverrid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93" r:id="rId2"/>
    <p:sldMasterId id="2147483802" r:id="rId3"/>
    <p:sldMasterId id="2147483846" r:id="rId4"/>
  </p:sldMasterIdLst>
  <p:notesMasterIdLst>
    <p:notesMasterId r:id="rId21"/>
  </p:notesMasterIdLst>
  <p:handoutMasterIdLst>
    <p:handoutMasterId r:id="rId22"/>
  </p:handoutMasterIdLst>
  <p:sldIdLst>
    <p:sldId id="552" r:id="rId5"/>
    <p:sldId id="599" r:id="rId6"/>
    <p:sldId id="556" r:id="rId7"/>
    <p:sldId id="577" r:id="rId8"/>
    <p:sldId id="560" r:id="rId9"/>
    <p:sldId id="587" r:id="rId10"/>
    <p:sldId id="562" r:id="rId11"/>
    <p:sldId id="613" r:id="rId12"/>
    <p:sldId id="617" r:id="rId13"/>
    <p:sldId id="569" r:id="rId14"/>
    <p:sldId id="627" r:id="rId15"/>
    <p:sldId id="624" r:id="rId16"/>
    <p:sldId id="595" r:id="rId17"/>
    <p:sldId id="568" r:id="rId18"/>
    <p:sldId id="563" r:id="rId19"/>
    <p:sldId id="564" r:id="rId20"/>
  </p:sldIdLst>
  <p:sldSz cx="12188825" cy="6858000"/>
  <p:notesSz cx="6858000" cy="9144000"/>
  <p:custDataLst>
    <p:tags r:id="rId23"/>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orient="horz" pos="3744">
          <p15:clr>
            <a:srgbClr val="A4A3A4"/>
          </p15:clr>
        </p15:guide>
        <p15:guide id="3" orient="horz" pos="960">
          <p15:clr>
            <a:srgbClr val="A4A3A4"/>
          </p15:clr>
        </p15:guide>
        <p15:guide id="4" orient="horz" pos="1248">
          <p15:clr>
            <a:srgbClr val="A4A3A4"/>
          </p15:clr>
        </p15:guide>
        <p15:guide id="5" pos="3839">
          <p15:clr>
            <a:srgbClr val="A4A3A4"/>
          </p15:clr>
        </p15:guide>
        <p15:guide id="6" pos="7343">
          <p15:clr>
            <a:srgbClr val="A4A3A4"/>
          </p15:clr>
        </p15:guide>
        <p15:guide id="7" pos="335">
          <p15:clr>
            <a:srgbClr val="A4A3A4"/>
          </p15:clr>
        </p15:guide>
        <p15:guide id="8" pos="4534">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A6DA"/>
    <a:srgbClr val="008FBC"/>
    <a:srgbClr val="8EADBF"/>
    <a:srgbClr val="0086B0"/>
    <a:srgbClr val="89E3FF"/>
    <a:srgbClr val="00B2E2"/>
    <a:srgbClr val="868686"/>
    <a:srgbClr val="9FD0DE"/>
    <a:srgbClr val="7FA7B2"/>
    <a:srgbClr val="6A8B9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FD0F851-EC5A-4D38-B0AD-8093EC10F338}">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321" autoAdjust="0"/>
    <p:restoredTop sz="86839" autoAdjust="0"/>
  </p:normalViewPr>
  <p:slideViewPr>
    <p:cSldViewPr snapToGrid="0">
      <p:cViewPr varScale="1">
        <p:scale>
          <a:sx n="61" d="100"/>
          <a:sy n="61" d="100"/>
        </p:scale>
        <p:origin x="1086" y="66"/>
      </p:cViewPr>
      <p:guideLst>
        <p:guide orient="horz" pos="2160"/>
        <p:guide orient="horz" pos="3744"/>
        <p:guide orient="horz" pos="960"/>
        <p:guide orient="horz" pos="1248"/>
        <p:guide pos="3839"/>
        <p:guide pos="7343"/>
        <p:guide pos="335"/>
        <p:guide pos="4534"/>
      </p:guideLst>
    </p:cSldViewPr>
  </p:slideViewPr>
  <p:outlineViewPr>
    <p:cViewPr>
      <p:scale>
        <a:sx n="33" d="100"/>
        <a:sy n="33" d="100"/>
      </p:scale>
      <p:origin x="0" y="0"/>
    </p:cViewPr>
  </p:outlineViewPr>
  <p:notesTextViewPr>
    <p:cViewPr>
      <p:scale>
        <a:sx n="3" d="2"/>
        <a:sy n="3" d="2"/>
      </p:scale>
      <p:origin x="0" y="0"/>
    </p:cViewPr>
  </p:notesTextViewPr>
  <p:sorterViewPr>
    <p:cViewPr>
      <p:scale>
        <a:sx n="75" d="100"/>
        <a:sy n="75" d="100"/>
      </p:scale>
      <p:origin x="0" y="0"/>
    </p:cViewPr>
  </p:sorterViewPr>
  <p:notesViewPr>
    <p:cSldViewPr snapToGrid="0">
      <p:cViewPr varScale="1">
        <p:scale>
          <a:sx n="84" d="100"/>
          <a:sy n="84" d="100"/>
        </p:scale>
        <p:origin x="2976" y="10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slideMaster" Target="slideMasters/slideMaster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gs" Target="tags/tag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handoutMaster" Target="handoutMasters/handout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E821AA6-70BE-4FDE-A8DC-DB381A688FD8}" type="datetimeFigureOut">
              <a:rPr lang="en-US"/>
              <a:pPr/>
              <a:t>8/4/2017</a:t>
            </a:fld>
            <a:endParaRPr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197E47EA-D299-42CE-88BF-4E1035596DA5}" type="slidenum">
              <a:rPr/>
              <a:pPr/>
              <a:t>‹#›</a:t>
            </a:fld>
            <a:endParaRPr dirty="0"/>
          </a:p>
        </p:txBody>
      </p:sp>
    </p:spTree>
    <p:extLst>
      <p:ext uri="{BB962C8B-B14F-4D97-AF65-F5344CB8AC3E}">
        <p14:creationId xmlns:p14="http://schemas.microsoft.com/office/powerpoint/2010/main" val="196681185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382588" y="381000"/>
            <a:ext cx="4572000" cy="2573090"/>
          </a:xfrm>
          <a:prstGeom prst="rect">
            <a:avLst/>
          </a:prstGeom>
          <a:noFill/>
          <a:ln w="12700">
            <a:solidFill>
              <a:prstClr val="black"/>
            </a:solidFill>
          </a:ln>
        </p:spPr>
        <p:txBody>
          <a:bodyPr vert="horz" lIns="91440" tIns="45720" rIns="91440" bIns="45720" rtlCol="0" anchor="ctr"/>
          <a:lstStyle/>
          <a:p>
            <a:endParaRPr dirty="0"/>
          </a:p>
        </p:txBody>
      </p:sp>
      <p:sp>
        <p:nvSpPr>
          <p:cNvPr id="5" name="Notes Placeholder 4"/>
          <p:cNvSpPr>
            <a:spLocks noGrp="1"/>
          </p:cNvSpPr>
          <p:nvPr>
            <p:ph type="body" sz="quarter" idx="3"/>
          </p:nvPr>
        </p:nvSpPr>
        <p:spPr>
          <a:xfrm>
            <a:off x="381000" y="3124200"/>
            <a:ext cx="6096000" cy="5334000"/>
          </a:xfrm>
          <a:prstGeom prst="rect">
            <a:avLst/>
          </a:prstGeom>
        </p:spPr>
        <p:txBody>
          <a:bodyPr vert="horz" lIns="0" tIns="0" rIns="0" bIns="91440" rtlCol="0">
            <a:normAutofit/>
          </a:bodyPr>
          <a:lstStyle/>
          <a:p>
            <a:pPr lvl="0"/>
            <a:r>
              <a:rPr dirty="0"/>
              <a:t>Click to edit Master text styles</a:t>
            </a:r>
          </a:p>
          <a:p>
            <a:pPr lvl="1"/>
            <a:r>
              <a:rPr dirty="0"/>
              <a:t>Second level</a:t>
            </a:r>
          </a:p>
          <a:p>
            <a:pPr lvl="2"/>
            <a:r>
              <a:rPr dirty="0"/>
              <a:t>Third level</a:t>
            </a:r>
          </a:p>
          <a:p>
            <a:pPr lvl="3"/>
            <a:r>
              <a:rPr dirty="0"/>
              <a:t>Fourth level</a:t>
            </a:r>
          </a:p>
          <a:p>
            <a:pPr lvl="4"/>
            <a:r>
              <a:rPr dirty="0"/>
              <a:t>Fifth level</a:t>
            </a:r>
          </a:p>
        </p:txBody>
      </p:sp>
      <p:sp>
        <p:nvSpPr>
          <p:cNvPr id="6" name="Footer Placeholder 5"/>
          <p:cNvSpPr>
            <a:spLocks noGrp="1"/>
          </p:cNvSpPr>
          <p:nvPr>
            <p:ph type="ftr" sz="quarter" idx="4"/>
          </p:nvPr>
        </p:nvSpPr>
        <p:spPr>
          <a:xfrm>
            <a:off x="381000" y="8610600"/>
            <a:ext cx="4648200" cy="227013"/>
          </a:xfrm>
          <a:prstGeom prst="rect">
            <a:avLst/>
          </a:prstGeom>
        </p:spPr>
        <p:txBody>
          <a:bodyPr vert="horz" lIns="91440" tIns="45720" rIns="91440" bIns="45720" rtlCol="0" anchor="b"/>
          <a:lstStyle>
            <a:lvl1pPr algn="l">
              <a:defRPr sz="1200"/>
            </a:lvl1pPr>
          </a:lstStyle>
          <a:p>
            <a:endParaRPr dirty="0"/>
          </a:p>
        </p:txBody>
      </p:sp>
      <p:sp>
        <p:nvSpPr>
          <p:cNvPr id="7" name="Slide Number Placeholder 6"/>
          <p:cNvSpPr>
            <a:spLocks noGrp="1"/>
          </p:cNvSpPr>
          <p:nvPr>
            <p:ph type="sldNum" sz="quarter" idx="5"/>
          </p:nvPr>
        </p:nvSpPr>
        <p:spPr>
          <a:xfrm>
            <a:off x="5715000" y="8610600"/>
            <a:ext cx="762000" cy="227013"/>
          </a:xfrm>
          <a:prstGeom prst="rect">
            <a:avLst/>
          </a:prstGeom>
        </p:spPr>
        <p:txBody>
          <a:bodyPr vert="horz" lIns="91440" tIns="45720" rIns="91440" bIns="45720" rtlCol="0" anchor="b"/>
          <a:lstStyle>
            <a:lvl1pPr algn="r">
              <a:defRPr sz="1200"/>
            </a:lvl1pPr>
          </a:lstStyle>
          <a:p>
            <a:fld id="{8C72D9AE-7182-4680-8F79-479C4181FF08}" type="slidenum">
              <a:rPr/>
              <a:pPr/>
              <a:t>‹#›</a:t>
            </a:fld>
            <a:endParaRPr dirty="0"/>
          </a:p>
        </p:txBody>
      </p:sp>
    </p:spTree>
    <p:extLst>
      <p:ext uri="{BB962C8B-B14F-4D97-AF65-F5344CB8AC3E}">
        <p14:creationId xmlns:p14="http://schemas.microsoft.com/office/powerpoint/2010/main" val="973114905"/>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spcBef>
        <a:spcPts val="600"/>
      </a:spcBef>
      <a:defRPr sz="1100" kern="1200">
        <a:solidFill>
          <a:srgbClr val="000000"/>
        </a:solidFill>
        <a:latin typeface="+mn-lt"/>
        <a:ea typeface="+mn-ea"/>
        <a:cs typeface="+mn-cs"/>
      </a:defRPr>
    </a:lvl1pPr>
    <a:lvl2pPr marL="228600" indent="-114300" algn="l" defTabSz="914400" rtl="0" eaLnBrk="1" latinLnBrk="0" hangingPunct="1">
      <a:spcBef>
        <a:spcPts val="600"/>
      </a:spcBef>
      <a:buFont typeface="Arial" panose="020B0604020202020204" pitchFamily="34" charset="0"/>
      <a:buChar char="•"/>
      <a:defRPr sz="1050" kern="1200">
        <a:solidFill>
          <a:srgbClr val="000000"/>
        </a:solidFill>
        <a:latin typeface="+mn-lt"/>
        <a:ea typeface="+mn-ea"/>
        <a:cs typeface="+mn-cs"/>
      </a:defRPr>
    </a:lvl2pPr>
    <a:lvl3pPr marL="400050" indent="-114300" algn="l" defTabSz="914400" rtl="0" eaLnBrk="1" latinLnBrk="0" hangingPunct="1">
      <a:spcBef>
        <a:spcPts val="600"/>
      </a:spcBef>
      <a:buFont typeface="Arial" panose="020B0604020202020204" pitchFamily="34" charset="0"/>
      <a:buChar char="–"/>
      <a:defRPr sz="900" kern="1200">
        <a:solidFill>
          <a:srgbClr val="000000"/>
        </a:solidFill>
        <a:latin typeface="+mn-lt"/>
        <a:ea typeface="+mn-ea"/>
        <a:cs typeface="+mn-cs"/>
      </a:defRPr>
    </a:lvl3pPr>
    <a:lvl4pPr marL="571500" indent="-114300" algn="l" defTabSz="914400" rtl="0" eaLnBrk="1" latinLnBrk="0" hangingPunct="1">
      <a:spcBef>
        <a:spcPts val="600"/>
      </a:spcBef>
      <a:buFont typeface="Arial" panose="020B0604020202020204" pitchFamily="34" charset="0"/>
      <a:buChar char="•"/>
      <a:defRPr sz="900" kern="1200">
        <a:solidFill>
          <a:srgbClr val="000000"/>
        </a:solidFill>
        <a:latin typeface="+mn-lt"/>
        <a:ea typeface="+mn-ea"/>
        <a:cs typeface="+mn-cs"/>
      </a:defRPr>
    </a:lvl4pPr>
    <a:lvl5pPr marL="742950" indent="-114300" algn="l" defTabSz="914400" rtl="0" eaLnBrk="1" latinLnBrk="0" hangingPunct="1">
      <a:spcBef>
        <a:spcPts val="600"/>
      </a:spcBef>
      <a:buFont typeface="Arial" panose="020B0604020202020204" pitchFamily="34" charset="0"/>
      <a:buChar char="–"/>
      <a:defRPr sz="800" kern="1200">
        <a:solidFill>
          <a:srgbClr val="000000"/>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r>
              <a:rPr lang="en-US" dirty="0"/>
              <a:t>Title Slide.</a:t>
            </a:r>
          </a:p>
        </p:txBody>
      </p:sp>
      <p:sp>
        <p:nvSpPr>
          <p:cNvPr id="4" name="Slide Number Placeholder 3"/>
          <p:cNvSpPr>
            <a:spLocks noGrp="1"/>
          </p:cNvSpPr>
          <p:nvPr>
            <p:ph type="sldNum" sz="quarter" idx="10"/>
          </p:nvPr>
        </p:nvSpPr>
        <p:spPr/>
        <p:txBody>
          <a:bodyPr/>
          <a:lstStyle/>
          <a:p>
            <a:fld id="{8C72D9AE-7182-4680-8F79-479C4181FF08}" type="slidenum">
              <a:rPr lang="en-US" smtClean="0"/>
              <a:pPr/>
              <a:t>1</a:t>
            </a:fld>
            <a:endParaRPr lang="en-US" dirty="0"/>
          </a:p>
        </p:txBody>
      </p:sp>
    </p:spTree>
    <p:extLst>
      <p:ext uri="{BB962C8B-B14F-4D97-AF65-F5344CB8AC3E}">
        <p14:creationId xmlns:p14="http://schemas.microsoft.com/office/powerpoint/2010/main" val="29493159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72D9AE-7182-4680-8F79-479C4181FF08}" type="slidenum">
              <a:rPr kumimoji="0" lang="en-US" sz="1200" b="0" i="0" u="none" strike="noStrike" kern="1200" cap="none" spc="0" normalizeH="0" baseline="0" noProof="0" smtClean="0">
                <a:ln>
                  <a:noFill/>
                </a:ln>
                <a:solidFill>
                  <a:srgbClr val="5F5F5F"/>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srgbClr val="5F5F5F"/>
              </a:solidFill>
              <a:effectLst/>
              <a:uLnTx/>
              <a:uFillTx/>
              <a:latin typeface="Calibri"/>
              <a:ea typeface="+mn-ea"/>
              <a:cs typeface="+mn-cs"/>
            </a:endParaRPr>
          </a:p>
        </p:txBody>
      </p:sp>
    </p:spTree>
    <p:extLst>
      <p:ext uri="{BB962C8B-B14F-4D97-AF65-F5344CB8AC3E}">
        <p14:creationId xmlns:p14="http://schemas.microsoft.com/office/powerpoint/2010/main" val="20930397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72D9AE-7182-4680-8F79-479C4181FF08}" type="slidenum">
              <a:rPr kumimoji="0" lang="en-US" sz="1200" b="0" i="0" u="none" strike="noStrike" kern="1200" cap="none" spc="0" normalizeH="0" baseline="0" noProof="0" smtClean="0">
                <a:ln>
                  <a:noFill/>
                </a:ln>
                <a:solidFill>
                  <a:srgbClr val="5F5F5F"/>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srgbClr val="5F5F5F"/>
              </a:solidFill>
              <a:effectLst/>
              <a:uLnTx/>
              <a:uFillTx/>
              <a:latin typeface="Calibri"/>
              <a:ea typeface="+mn-ea"/>
              <a:cs typeface="+mn-cs"/>
            </a:endParaRPr>
          </a:p>
        </p:txBody>
      </p:sp>
    </p:spTree>
    <p:extLst>
      <p:ext uri="{BB962C8B-B14F-4D97-AF65-F5344CB8AC3E}">
        <p14:creationId xmlns:p14="http://schemas.microsoft.com/office/powerpoint/2010/main" val="23324177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r>
              <a:rPr lang="en-US" dirty="0"/>
              <a:t>Agenda Slide.  Layout topics in a Grid</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72D9AE-7182-4680-8F79-479C4181FF08}" type="slidenum">
              <a:rPr kumimoji="0" lang="en-US" sz="1200" b="0" i="0" u="none" strike="noStrike" kern="1200" cap="none" spc="0" normalizeH="0" baseline="0" noProof="0" smtClean="0">
                <a:ln>
                  <a:noFill/>
                </a:ln>
                <a:solidFill>
                  <a:srgbClr val="5F5F5F"/>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srgbClr val="5F5F5F"/>
              </a:solidFill>
              <a:effectLst/>
              <a:uLnTx/>
              <a:uFillTx/>
              <a:latin typeface="Calibri"/>
              <a:ea typeface="+mn-ea"/>
              <a:cs typeface="+mn-cs"/>
            </a:endParaRPr>
          </a:p>
        </p:txBody>
      </p:sp>
    </p:spTree>
    <p:extLst>
      <p:ext uri="{BB962C8B-B14F-4D97-AF65-F5344CB8AC3E}">
        <p14:creationId xmlns:p14="http://schemas.microsoft.com/office/powerpoint/2010/main" val="9946072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72D9AE-7182-4680-8F79-479C4181FF08}" type="slidenum">
              <a:rPr kumimoji="0" lang="en-US" sz="1800" b="0" i="0" u="none" strike="noStrike" kern="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800" b="0" i="0" u="none" strike="noStrike" kern="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7505336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72D9AE-7182-4680-8F79-479C4181FF08}" type="slidenum">
              <a:rPr kumimoji="0" lang="en-US" sz="1200" b="0" i="0" u="none" strike="noStrike" kern="1200" cap="none" spc="0" normalizeH="0" baseline="0" noProof="0" smtClean="0">
                <a:ln>
                  <a:noFill/>
                </a:ln>
                <a:solidFill>
                  <a:srgbClr val="5F5F5F"/>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srgbClr val="5F5F5F"/>
              </a:solidFill>
              <a:effectLst/>
              <a:uLnTx/>
              <a:uFillTx/>
              <a:latin typeface="Calibri"/>
              <a:ea typeface="+mn-ea"/>
              <a:cs typeface="+mn-cs"/>
            </a:endParaRPr>
          </a:p>
        </p:txBody>
      </p:sp>
    </p:spTree>
    <p:extLst>
      <p:ext uri="{BB962C8B-B14F-4D97-AF65-F5344CB8AC3E}">
        <p14:creationId xmlns:p14="http://schemas.microsoft.com/office/powerpoint/2010/main" val="40551957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72D9AE-7182-4680-8F79-479C4181FF08}" type="slidenum">
              <a:rPr kumimoji="0" lang="en-US" sz="1200" b="0" i="0" u="none" strike="noStrike" kern="1200" cap="none" spc="0" normalizeH="0" baseline="0" noProof="0" smtClean="0">
                <a:ln>
                  <a:noFill/>
                </a:ln>
                <a:solidFill>
                  <a:srgbClr val="5F5F5F"/>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srgbClr val="5F5F5F"/>
              </a:solidFill>
              <a:effectLst/>
              <a:uLnTx/>
              <a:uFillTx/>
              <a:latin typeface="Calibri"/>
              <a:ea typeface="+mn-ea"/>
              <a:cs typeface="+mn-cs"/>
            </a:endParaRPr>
          </a:p>
        </p:txBody>
      </p:sp>
    </p:spTree>
    <p:extLst>
      <p:ext uri="{BB962C8B-B14F-4D97-AF65-F5344CB8AC3E}">
        <p14:creationId xmlns:p14="http://schemas.microsoft.com/office/powerpoint/2010/main" val="23119329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3</a:t>
            </a:fld>
            <a:endParaRPr lang="en-US" dirty="0"/>
          </a:p>
        </p:txBody>
      </p:sp>
    </p:spTree>
    <p:extLst>
      <p:ext uri="{BB962C8B-B14F-4D97-AF65-F5344CB8AC3E}">
        <p14:creationId xmlns:p14="http://schemas.microsoft.com/office/powerpoint/2010/main" val="29094121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4</a:t>
            </a:fld>
            <a:endParaRPr lang="en-US" dirty="0"/>
          </a:p>
        </p:txBody>
      </p:sp>
    </p:spTree>
    <p:extLst>
      <p:ext uri="{BB962C8B-B14F-4D97-AF65-F5344CB8AC3E}">
        <p14:creationId xmlns:p14="http://schemas.microsoft.com/office/powerpoint/2010/main" val="23081027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5</a:t>
            </a:fld>
            <a:endParaRPr lang="en-US" dirty="0"/>
          </a:p>
        </p:txBody>
      </p:sp>
    </p:spTree>
    <p:extLst>
      <p:ext uri="{BB962C8B-B14F-4D97-AF65-F5344CB8AC3E}">
        <p14:creationId xmlns:p14="http://schemas.microsoft.com/office/powerpoint/2010/main" val="36656676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r>
              <a:rPr lang="en-US" dirty="0"/>
              <a:t>Agenda Slide.  Layout topics in a Grid</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72D9AE-7182-4680-8F79-479C4181FF08}" type="slidenum">
              <a:rPr kumimoji="0" lang="en-US" sz="1200" b="0" i="0" u="none" strike="noStrike" kern="1200" cap="none" spc="0" normalizeH="0" baseline="0" noProof="0" smtClean="0">
                <a:ln>
                  <a:noFill/>
                </a:ln>
                <a:solidFill>
                  <a:srgbClr val="5F5F5F"/>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srgbClr val="5F5F5F"/>
              </a:solidFill>
              <a:effectLst/>
              <a:uLnTx/>
              <a:uFillTx/>
              <a:latin typeface="Calibri"/>
              <a:ea typeface="+mn-ea"/>
              <a:cs typeface="+mn-cs"/>
            </a:endParaRPr>
          </a:p>
        </p:txBody>
      </p:sp>
    </p:spTree>
    <p:extLst>
      <p:ext uri="{BB962C8B-B14F-4D97-AF65-F5344CB8AC3E}">
        <p14:creationId xmlns:p14="http://schemas.microsoft.com/office/powerpoint/2010/main" val="34090556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r>
              <a:rPr lang="en-US" dirty="0"/>
              <a:t>Agenda Slide.  Layout topics in a Grid</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72D9AE-7182-4680-8F79-479C4181FF08}" type="slidenum">
              <a:rPr kumimoji="0" lang="en-US" sz="1200" b="0" i="0" u="none" strike="noStrike" kern="1200" cap="none" spc="0" normalizeH="0" baseline="0" noProof="0" smtClean="0">
                <a:ln>
                  <a:noFill/>
                </a:ln>
                <a:solidFill>
                  <a:srgbClr val="5F5F5F"/>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srgbClr val="5F5F5F"/>
              </a:solidFill>
              <a:effectLst/>
              <a:uLnTx/>
              <a:uFillTx/>
              <a:latin typeface="Calibri"/>
              <a:ea typeface="+mn-ea"/>
              <a:cs typeface="+mn-cs"/>
            </a:endParaRPr>
          </a:p>
        </p:txBody>
      </p:sp>
    </p:spTree>
    <p:extLst>
      <p:ext uri="{BB962C8B-B14F-4D97-AF65-F5344CB8AC3E}">
        <p14:creationId xmlns:p14="http://schemas.microsoft.com/office/powerpoint/2010/main" val="5305352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r>
              <a:rPr lang="en-US" dirty="0"/>
              <a:t>Agenda Slide.  Layout topics in a Grid</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72D9AE-7182-4680-8F79-479C4181FF08}" type="slidenum">
              <a:rPr kumimoji="0" lang="en-US" sz="1200" b="0" i="0" u="none" strike="noStrike" kern="1200" cap="none" spc="0" normalizeH="0" baseline="0" noProof="0" smtClean="0">
                <a:ln>
                  <a:noFill/>
                </a:ln>
                <a:solidFill>
                  <a:srgbClr val="5F5F5F"/>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srgbClr val="5F5F5F"/>
              </a:solidFill>
              <a:effectLst/>
              <a:uLnTx/>
              <a:uFillTx/>
              <a:latin typeface="Calibri"/>
              <a:ea typeface="+mn-ea"/>
              <a:cs typeface="+mn-cs"/>
            </a:endParaRPr>
          </a:p>
        </p:txBody>
      </p:sp>
    </p:spTree>
    <p:extLst>
      <p:ext uri="{BB962C8B-B14F-4D97-AF65-F5344CB8AC3E}">
        <p14:creationId xmlns:p14="http://schemas.microsoft.com/office/powerpoint/2010/main" val="31713168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72D9AE-7182-4680-8F79-479C4181FF08}" type="slidenum">
              <a:rPr kumimoji="0" lang="en-US" sz="1200" b="0" i="0" u="none" strike="noStrike" kern="1200" cap="none" spc="0" normalizeH="0" baseline="0" noProof="0" smtClean="0">
                <a:ln>
                  <a:noFill/>
                </a:ln>
                <a:solidFill>
                  <a:srgbClr val="5F5F5F"/>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srgbClr val="5F5F5F"/>
              </a:solidFill>
              <a:effectLst/>
              <a:uLnTx/>
              <a:uFillTx/>
              <a:latin typeface="Calibri"/>
              <a:ea typeface="+mn-ea"/>
              <a:cs typeface="+mn-cs"/>
            </a:endParaRPr>
          </a:p>
        </p:txBody>
      </p:sp>
    </p:spTree>
    <p:extLst>
      <p:ext uri="{BB962C8B-B14F-4D97-AF65-F5344CB8AC3E}">
        <p14:creationId xmlns:p14="http://schemas.microsoft.com/office/powerpoint/2010/main" val="382514594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0.png"/><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2.png"/><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4.xml"/></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Master" Target="../slideMasters/slideMaster4.xml"/></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4.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16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16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16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16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jpeg"/><Relationship Id="rId1" Type="http://schemas.openxmlformats.org/officeDocument/2006/relationships/slideMaster" Target="../slideMasters/slideMaster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16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1.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slideMaster" Target="../slideMasters/slideMaster4.xml"/><Relationship Id="rId1" Type="http://schemas.openxmlformats.org/officeDocument/2006/relationships/themeOverride" Target="../theme/themeOverride1.xml"/><Relationship Id="rId4" Type="http://schemas.openxmlformats.org/officeDocument/2006/relationships/image" Target="../media/image2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5.jpeg"/><Relationship Id="rId1" Type="http://schemas.openxmlformats.org/officeDocument/2006/relationships/slideMaster" Target="../slideMasters/slideMaster2.xml"/><Relationship Id="rId4" Type="http://schemas.openxmlformats.org/officeDocument/2006/relationships/image" Target="../media/image1.png"/></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Master" Target="../slideMasters/slideMaster2.xml"/><Relationship Id="rId4" Type="http://schemas.openxmlformats.org/officeDocument/2006/relationships/image" Target="../media/image1.pn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5.jpeg"/><Relationship Id="rId1" Type="http://schemas.openxmlformats.org/officeDocument/2006/relationships/slideMaster" Target="../slideMasters/slideMaster2.xml"/><Relationship Id="rId4" Type="http://schemas.openxmlformats.org/officeDocument/2006/relationships/image" Target="../media/image1.pn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5.jpeg"/><Relationship Id="rId1" Type="http://schemas.openxmlformats.org/officeDocument/2006/relationships/slideMaster" Target="../slideMasters/slideMaster2.xml"/><Relationship Id="rId4" Type="http://schemas.openxmlformats.org/officeDocument/2006/relationships/image" Target="../media/image1.png"/></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5.jpeg"/><Relationship Id="rId1" Type="http://schemas.openxmlformats.org/officeDocument/2006/relationships/slideMaster" Target="../slideMasters/slideMaster2.xml"/><Relationship Id="rId4"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5.jpeg"/><Relationship Id="rId1" Type="http://schemas.openxmlformats.org/officeDocument/2006/relationships/slideMaster" Target="../slideMasters/slideMaster2.xml"/><Relationship Id="rId4" Type="http://schemas.openxmlformats.org/officeDocument/2006/relationships/image" Target="../media/image1.pn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5.jpeg"/><Relationship Id="rId1" Type="http://schemas.openxmlformats.org/officeDocument/2006/relationships/slideMaster" Target="../slideMasters/slideMaster2.xml"/><Relationship Id="rId4" Type="http://schemas.openxmlformats.org/officeDocument/2006/relationships/image" Target="../media/image18.jpe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6.jpeg"/><Relationship Id="rId1" Type="http://schemas.openxmlformats.org/officeDocument/2006/relationships/slideMaster" Target="../slideMasters/slideMaster2.xml"/><Relationship Id="rId4" Type="http://schemas.openxmlformats.org/officeDocument/2006/relationships/image" Target="../media/image1.pn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5.jpeg"/><Relationship Id="rId1" Type="http://schemas.openxmlformats.org/officeDocument/2006/relationships/slideMaster" Target="../slideMasters/slideMaster2.xml"/><Relationship Id="rId4" Type="http://schemas.openxmlformats.org/officeDocument/2006/relationships/image" Target="../media/image1.pn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5.jpeg"/><Relationship Id="rId1" Type="http://schemas.openxmlformats.org/officeDocument/2006/relationships/slideMaster" Target="../slideMasters/slideMaster2.xml"/><Relationship Id="rId4" Type="http://schemas.openxmlformats.org/officeDocument/2006/relationships/image" Target="../media/image18.jpeg"/></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5.jpeg"/><Relationship Id="rId1" Type="http://schemas.openxmlformats.org/officeDocument/2006/relationships/slideMaster" Target="../slideMasters/slideMaster2.xml"/><Relationship Id="rId4" Type="http://schemas.openxmlformats.org/officeDocument/2006/relationships/image" Target="../media/image1.png"/></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5.jpeg"/><Relationship Id="rId1" Type="http://schemas.openxmlformats.org/officeDocument/2006/relationships/slideMaster" Target="../slideMasters/slideMaster2.xml"/><Relationship Id="rId4" Type="http://schemas.openxmlformats.org/officeDocument/2006/relationships/image" Target="../media/image1.png"/></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5.jpeg"/><Relationship Id="rId1" Type="http://schemas.openxmlformats.org/officeDocument/2006/relationships/slideMaster" Target="../slideMasters/slideMaster2.xml"/><Relationship Id="rId4" Type="http://schemas.openxmlformats.org/officeDocument/2006/relationships/image" Target="../media/image1.png"/></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6.jpeg"/><Relationship Id="rId1" Type="http://schemas.openxmlformats.org/officeDocument/2006/relationships/slideMaster" Target="../slideMasters/slideMaster2.xml"/><Relationship Id="rId4" Type="http://schemas.openxmlformats.org/officeDocument/2006/relationships/image" Target="../media/image1.png"/></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5.jpeg"/><Relationship Id="rId1" Type="http://schemas.openxmlformats.org/officeDocument/2006/relationships/slideMaster" Target="../slideMasters/slideMaster2.xml"/><Relationship Id="rId4"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5.jpeg"/><Relationship Id="rId1" Type="http://schemas.openxmlformats.org/officeDocument/2006/relationships/slideMaster" Target="../slideMasters/slideMaster2.xml"/><Relationship Id="rId4" Type="http://schemas.openxmlformats.org/officeDocument/2006/relationships/image" Target="../media/image19.jpeg"/></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5.jpeg"/><Relationship Id="rId1" Type="http://schemas.openxmlformats.org/officeDocument/2006/relationships/slideMaster" Target="../slideMasters/slideMaster2.xml"/><Relationship Id="rId4" Type="http://schemas.openxmlformats.org/officeDocument/2006/relationships/image" Target="../media/image1.png"/></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5.jpeg"/><Relationship Id="rId1" Type="http://schemas.openxmlformats.org/officeDocument/2006/relationships/slideMaster" Target="../slideMasters/slideMaster2.xml"/><Relationship Id="rId4" Type="http://schemas.openxmlformats.org/officeDocument/2006/relationships/image" Target="../media/image1.png"/></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6.jpeg"/><Relationship Id="rId1" Type="http://schemas.openxmlformats.org/officeDocument/2006/relationships/slideMaster" Target="../slideMasters/slideMaster2.xml"/><Relationship Id="rId4" Type="http://schemas.openxmlformats.org/officeDocument/2006/relationships/image" Target="../media/image1.png"/></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5.jpeg"/><Relationship Id="rId1" Type="http://schemas.openxmlformats.org/officeDocument/2006/relationships/slideMaster" Target="../slideMasters/slideMaster2.xml"/><Relationship Id="rId4" Type="http://schemas.openxmlformats.org/officeDocument/2006/relationships/image" Target="../media/image1.png"/></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5.jpeg"/><Relationship Id="rId1" Type="http://schemas.openxmlformats.org/officeDocument/2006/relationships/slideMaster" Target="../slideMasters/slideMaster2.xml"/><Relationship Id="rId4" Type="http://schemas.openxmlformats.org/officeDocument/2006/relationships/image" Target="../media/image20.jpeg"/></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5.jpeg"/><Relationship Id="rId1" Type="http://schemas.openxmlformats.org/officeDocument/2006/relationships/slideMaster" Target="../slideMasters/slideMaster2.xml"/><Relationship Id="rId4" Type="http://schemas.openxmlformats.org/officeDocument/2006/relationships/image" Target="../media/image1.png"/></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5.jpeg"/><Relationship Id="rId1" Type="http://schemas.openxmlformats.org/officeDocument/2006/relationships/slideMaster" Target="../slideMasters/slideMaster2.xml"/><Relationship Id="rId4" Type="http://schemas.openxmlformats.org/officeDocument/2006/relationships/image" Target="../media/image1.png"/></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5.jpeg"/><Relationship Id="rId1" Type="http://schemas.openxmlformats.org/officeDocument/2006/relationships/slideMaster" Target="../slideMasters/slideMaster2.xml"/><Relationship Id="rId5" Type="http://schemas.openxmlformats.org/officeDocument/2006/relationships/image" Target="../media/image17.jpeg"/><Relationship Id="rId4" Type="http://schemas.openxmlformats.org/officeDocument/2006/relationships/image" Target="../media/image1.png"/></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5.jpeg"/><Relationship Id="rId1" Type="http://schemas.openxmlformats.org/officeDocument/2006/relationships/slideMaster" Target="../slideMasters/slideMaster2.xml"/><Relationship Id="rId5" Type="http://schemas.openxmlformats.org/officeDocument/2006/relationships/image" Target="../media/image19.jpeg"/><Relationship Id="rId4" Type="http://schemas.openxmlformats.org/officeDocument/2006/relationships/image" Target="../media/image20.jpe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5.jpeg"/><Relationship Id="rId1" Type="http://schemas.openxmlformats.org/officeDocument/2006/relationships/slideMaster" Target="../slideMasters/slideMaster2.xml"/><Relationship Id="rId5" Type="http://schemas.openxmlformats.org/officeDocument/2006/relationships/image" Target="../media/image18.jpeg"/><Relationship Id="rId4" Type="http://schemas.openxmlformats.org/officeDocument/2006/relationships/image" Target="../media/image20.jpeg"/></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5.jpeg"/><Relationship Id="rId1" Type="http://schemas.openxmlformats.org/officeDocument/2006/relationships/slideMaster" Target="../slideMasters/slideMaster2.xml"/><Relationship Id="rId4" Type="http://schemas.openxmlformats.org/officeDocument/2006/relationships/image" Target="../media/image20.jpe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3.xml"/><Relationship Id="rId4" Type="http://schemas.openxmlformats.org/officeDocument/2006/relationships/image" Target="../media/image22.png"/></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5.jpeg"/><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6.jpeg"/><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7.jpeg"/><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7.jpeg"/><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without Picture">
    <p:bg>
      <p:bgPr>
        <a:solidFill>
          <a:srgbClr val="D8E1E6"/>
        </a:solidFill>
        <a:effectLst/>
      </p:bgPr>
    </p:bg>
    <p:spTree>
      <p:nvGrpSpPr>
        <p:cNvPr id="1" name=""/>
        <p:cNvGrpSpPr/>
        <p:nvPr/>
      </p:nvGrpSpPr>
      <p:grpSpPr>
        <a:xfrm>
          <a:off x="0" y="0"/>
          <a:ext cx="0" cy="0"/>
          <a:chOff x="0" y="0"/>
          <a:chExt cx="0" cy="0"/>
        </a:xfrm>
      </p:grpSpPr>
      <p:sp>
        <p:nvSpPr>
          <p:cNvPr id="10" name="Rectangle 9"/>
          <p:cNvSpPr/>
          <p:nvPr userDrawn="1"/>
        </p:nvSpPr>
        <p:spPr>
          <a:xfrm>
            <a:off x="0" y="0"/>
            <a:ext cx="12188825" cy="6872068"/>
          </a:xfrm>
          <a:prstGeom prst="rect">
            <a:avLst/>
          </a:prstGeom>
          <a:blipFill>
            <a:blip r:embed="rId2" cstate="print">
              <a:grayscl/>
              <a:lum bright="-7000" contrast="-16000"/>
            </a:blip>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anchor="ctr"/>
          <a:lstStyle/>
          <a:p>
            <a:pPr algn="ctr" defTabSz="1218987" fontAlgn="auto">
              <a:spcBef>
                <a:spcPts val="0"/>
              </a:spcBef>
              <a:spcAft>
                <a:spcPts val="0"/>
              </a:spcAft>
              <a:defRPr/>
            </a:pPr>
            <a:endParaRPr lang="en-US"/>
          </a:p>
        </p:txBody>
      </p:sp>
      <p:sp>
        <p:nvSpPr>
          <p:cNvPr id="12" name="Rectangle 11" descr="Full slide 4-color photo can be inserted here"/>
          <p:cNvSpPr/>
          <p:nvPr userDrawn="1"/>
        </p:nvSpPr>
        <p:spPr bwMode="hidden">
          <a:xfrm>
            <a:off x="-19019" y="2197"/>
            <a:ext cx="12188825" cy="6858000"/>
          </a:xfrm>
          <a:prstGeom prst="rect">
            <a:avLst/>
          </a:prstGeom>
          <a:solidFill>
            <a:srgbClr val="46575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pic>
        <p:nvPicPr>
          <p:cNvPr id="18" name="Picture 17"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32275" y="6276973"/>
            <a:ext cx="1625138" cy="594360"/>
          </a:xfrm>
          <a:prstGeom prst="rect">
            <a:avLst/>
          </a:prstGeom>
        </p:spPr>
      </p:pic>
      <p:sp>
        <p:nvSpPr>
          <p:cNvPr id="22" name="Date Placeholder 6"/>
          <p:cNvSpPr>
            <a:spLocks noGrp="1"/>
          </p:cNvSpPr>
          <p:nvPr>
            <p:ph type="dt" sz="half" idx="14"/>
          </p:nvPr>
        </p:nvSpPr>
        <p:spPr>
          <a:xfrm>
            <a:off x="4182130" y="6556248"/>
            <a:ext cx="1226398" cy="182880"/>
          </a:xfrm>
          <a:prstGeom prst="rect">
            <a:avLst/>
          </a:prstGeom>
        </p:spPr>
        <p:txBody>
          <a:bodyPr/>
          <a:lstStyle>
            <a:lvl1pPr>
              <a:defRPr sz="800">
                <a:solidFill>
                  <a:schemeClr val="tx1"/>
                </a:solidFill>
              </a:defRPr>
            </a:lvl1pPr>
          </a:lstStyle>
          <a:p>
            <a:fld id="{A8A0FE9B-1A72-4814-AF6B-21F9253DAD57}" type="datetime1">
              <a:rPr lang="en-US" kern="0" smtClean="0">
                <a:solidFill>
                  <a:srgbClr val="FFFFFF"/>
                </a:solidFill>
              </a:rPr>
              <a:t>8/4/2017</a:t>
            </a:fld>
            <a:endParaRPr lang="en-US" kern="0" dirty="0">
              <a:solidFill>
                <a:srgbClr val="FFFFFF"/>
              </a:solidFill>
            </a:endParaRPr>
          </a:p>
        </p:txBody>
      </p:sp>
      <p:sp>
        <p:nvSpPr>
          <p:cNvPr id="24" name="TextBox 23"/>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sz="850" b="0" i="0" u="none" strike="noStrike" kern="0" cap="none" spc="0" normalizeH="0" baseline="0" noProof="0" dirty="0">
                <a:ln>
                  <a:noFill/>
                </a:ln>
                <a:solidFill>
                  <a:srgbClr val="FFFFFF"/>
                </a:solidFill>
                <a:effectLst/>
                <a:uLnTx/>
                <a:uFillTx/>
              </a:rPr>
              <a:t>Copyright © </a:t>
            </a:r>
            <a:r>
              <a:rPr kumimoji="0" lang="en-US" sz="850" b="0" i="0" u="none" strike="noStrike" kern="0" cap="none" spc="0" normalizeH="0" baseline="0" noProof="0" dirty="0">
                <a:ln>
                  <a:noFill/>
                </a:ln>
                <a:solidFill>
                  <a:srgbClr val="FFFFFF"/>
                </a:solidFill>
                <a:effectLst/>
                <a:uLnTx/>
                <a:uFillTx/>
              </a:rPr>
              <a:t>2017,</a:t>
            </a:r>
            <a:r>
              <a:rPr kumimoji="0" sz="850" b="0" i="0" u="none" strike="noStrike" kern="0" cap="none" spc="0" normalizeH="0" baseline="0" noProof="0" dirty="0">
                <a:ln>
                  <a:noFill/>
                </a:ln>
                <a:solidFill>
                  <a:srgbClr val="FFFFFF"/>
                </a:solidFill>
                <a:effectLst/>
                <a:uLnTx/>
                <a:uFillTx/>
              </a:rPr>
              <a:t> Oracle and/or its affiliates. All rights reserved.  |</a:t>
            </a:r>
          </a:p>
        </p:txBody>
      </p:sp>
      <p:sp>
        <p:nvSpPr>
          <p:cNvPr id="9" name="Footer Placeholder 1"/>
          <p:cNvSpPr>
            <a:spLocks noGrp="1"/>
          </p:cNvSpPr>
          <p:nvPr>
            <p:ph type="ftr" sz="quarter" idx="15"/>
          </p:nvPr>
        </p:nvSpPr>
        <p:spPr>
          <a:xfrm>
            <a:off x="8621423" y="6565301"/>
            <a:ext cx="2743200" cy="182880"/>
          </a:xfrm>
        </p:spPr>
        <p:txBody>
          <a:bodyPr/>
          <a:lstStyle/>
          <a:p>
            <a:r>
              <a:rPr lang="en-US" kern="0" dirty="0">
                <a:solidFill>
                  <a:srgbClr val="FFFFFF"/>
                </a:solidFill>
              </a:rPr>
              <a:t>Confidential – Oracle Internal</a:t>
            </a:r>
          </a:p>
        </p:txBody>
      </p:sp>
      <p:sp>
        <p:nvSpPr>
          <p:cNvPr id="13" name="Slide Number Placeholder 3"/>
          <p:cNvSpPr>
            <a:spLocks noGrp="1"/>
          </p:cNvSpPr>
          <p:nvPr>
            <p:ph type="sldNum" sz="quarter" idx="12"/>
          </p:nvPr>
        </p:nvSpPr>
        <p:spPr>
          <a:xfrm>
            <a:off x="11276011" y="6556248"/>
            <a:ext cx="381661" cy="182880"/>
          </a:xfrm>
        </p:spPr>
        <p:txBody>
          <a:bodyPr/>
          <a:lstStyle>
            <a:lvl1pPr>
              <a:defRPr>
                <a:solidFill>
                  <a:schemeClr val="bg1"/>
                </a:solidFill>
              </a:defRPr>
            </a:lvl1pPr>
          </a:lstStyle>
          <a:p>
            <a:fld id="{C51EAA63-D034-42AE-91FA-B13B9518C7BE}" type="slidenum">
              <a:rPr lang="en-US" smtClean="0"/>
              <a:pPr/>
              <a:t>‹#›</a:t>
            </a:fld>
            <a:endParaRPr lang="en-US" dirty="0"/>
          </a:p>
        </p:txBody>
      </p:sp>
    </p:spTree>
    <p:extLst>
      <p:ext uri="{BB962C8B-B14F-4D97-AF65-F5344CB8AC3E}">
        <p14:creationId xmlns:p14="http://schemas.microsoft.com/office/powerpoint/2010/main" val="399320028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secHead" preserve="1">
  <p:cSld name="Section Header without Picture">
    <p:spTree>
      <p:nvGrpSpPr>
        <p:cNvPr id="1" name=""/>
        <p:cNvGrpSpPr/>
        <p:nvPr/>
      </p:nvGrpSpPr>
      <p:grpSpPr>
        <a:xfrm>
          <a:off x="0" y="0"/>
          <a:ext cx="0" cy="0"/>
          <a:chOff x="0" y="0"/>
          <a:chExt cx="0" cy="0"/>
        </a:xfrm>
      </p:grpSpPr>
      <p:sp>
        <p:nvSpPr>
          <p:cNvPr id="2" name="Title 1"/>
          <p:cNvSpPr>
            <a:spLocks noGrp="1"/>
          </p:cNvSpPr>
          <p:nvPr>
            <p:ph type="title"/>
          </p:nvPr>
        </p:nvSpPr>
        <p:spPr>
          <a:xfrm>
            <a:off x="531813" y="2600324"/>
            <a:ext cx="11125200" cy="1371600"/>
          </a:xfrm>
        </p:spPr>
        <p:txBody>
          <a:bodyPr anchor="b"/>
          <a:lstStyle>
            <a:lvl1pPr algn="l">
              <a:lnSpc>
                <a:spcPct val="80000"/>
              </a:lnSpc>
              <a:defRPr sz="4800" b="0" cap="none" baseline="0"/>
            </a:lvl1pPr>
          </a:lstStyle>
          <a:p>
            <a:r>
              <a:rPr lang="en-US"/>
              <a:t>Click to edit Master title style</a:t>
            </a:r>
            <a:endParaRPr/>
          </a:p>
        </p:txBody>
      </p:sp>
      <p:sp>
        <p:nvSpPr>
          <p:cNvPr id="3" name="Text Placeholder 2"/>
          <p:cNvSpPr>
            <a:spLocks noGrp="1"/>
          </p:cNvSpPr>
          <p:nvPr>
            <p:ph type="body" idx="1"/>
          </p:nvPr>
        </p:nvSpPr>
        <p:spPr>
          <a:xfrm>
            <a:off x="531813" y="4038598"/>
            <a:ext cx="11125200" cy="914400"/>
          </a:xfrm>
        </p:spPr>
        <p:txBody>
          <a:bodyPr anchor="t">
            <a:noAutofit/>
          </a:bodyPr>
          <a:lstStyle>
            <a:lvl1pPr marL="0" indent="0">
              <a:spcBef>
                <a:spcPts val="0"/>
              </a:spcBef>
              <a:buNone/>
              <a:defRPr sz="2400" b="1">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9D47853-E245-481D-93F2-83BA3FCDDA49}" type="datetime1">
              <a:rPr lang="en-US" smtClean="0"/>
              <a:t>8/4/2017</a:t>
            </a:fld>
            <a:endParaRPr dirty="0"/>
          </a:p>
        </p:txBody>
      </p:sp>
      <p:sp>
        <p:nvSpPr>
          <p:cNvPr id="5" name="Footer Placeholder 4"/>
          <p:cNvSpPr>
            <a:spLocks noGrp="1"/>
          </p:cNvSpPr>
          <p:nvPr>
            <p:ph type="ftr" sz="quarter" idx="11"/>
          </p:nvPr>
        </p:nvSpPr>
        <p:spPr/>
        <p:txBody>
          <a:bodyPr/>
          <a:lstStyle/>
          <a:p>
            <a:r>
              <a:rPr lang="en-US"/>
              <a:t>Confidential – Oracle Internal</a:t>
            </a:r>
            <a:endParaRPr dirty="0"/>
          </a:p>
        </p:txBody>
      </p:sp>
      <p:sp>
        <p:nvSpPr>
          <p:cNvPr id="6" name="Slide Number Placeholder 5"/>
          <p:cNvSpPr>
            <a:spLocks noGrp="1"/>
          </p:cNvSpPr>
          <p:nvPr>
            <p:ph type="sldNum" sz="quarter" idx="12"/>
          </p:nvPr>
        </p:nvSpPr>
        <p:spPr/>
        <p:txBody>
          <a:bodyPr/>
          <a:lstStyle/>
          <a:p>
            <a:fld id="{C51EAA63-D034-42AE-91FA-B13B9518C7BE}" type="slidenum">
              <a:rPr/>
              <a:pPr/>
              <a:t>‹#›</a:t>
            </a:fld>
            <a:endParaRPr dirty="0"/>
          </a:p>
        </p:txBody>
      </p:sp>
    </p:spTree>
    <p:extLst>
      <p:ext uri="{BB962C8B-B14F-4D97-AF65-F5344CB8AC3E}">
        <p14:creationId xmlns:p14="http://schemas.microsoft.com/office/powerpoint/2010/main" val="151385333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dirty="0"/>
          </a:p>
        </p:txBody>
      </p:sp>
      <p:sp>
        <p:nvSpPr>
          <p:cNvPr id="7" name="Text Placeholder 12"/>
          <p:cNvSpPr>
            <a:spLocks noGrp="1"/>
          </p:cNvSpPr>
          <p:nvPr>
            <p:ph type="body" sz="quarter" idx="13" hasCustomPrompt="1"/>
          </p:nvPr>
        </p:nvSpPr>
        <p:spPr>
          <a:xfrm>
            <a:off x="531813" y="1373741"/>
            <a:ext cx="11125199" cy="343299"/>
          </a:xfr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subtitle</a:t>
            </a:r>
          </a:p>
        </p:txBody>
      </p:sp>
      <p:sp>
        <p:nvSpPr>
          <p:cNvPr id="3" name="Content Placeholder 2"/>
          <p:cNvSpPr>
            <a:spLocks noGrp="1"/>
          </p:cNvSpPr>
          <p:nvPr>
            <p:ph idx="1"/>
          </p:nvPr>
        </p:nvSpPr>
        <p:spPr>
          <a:xfrm>
            <a:off x="531151" y="1981200"/>
            <a:ext cx="11126522" cy="3962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10"/>
          </p:nvPr>
        </p:nvSpPr>
        <p:spPr/>
        <p:txBody>
          <a:bodyPr/>
          <a:lstStyle/>
          <a:p>
            <a:fld id="{E248A2DF-98E5-4437-B842-E0DCD9A6A408}" type="datetime1">
              <a:rPr lang="en-US" smtClean="0"/>
              <a:pPr/>
              <a:t>8/4/2017</a:t>
            </a:fld>
            <a:endParaRPr dirty="0"/>
          </a:p>
        </p:txBody>
      </p:sp>
      <p:sp>
        <p:nvSpPr>
          <p:cNvPr id="5" name="Footer Placeholder 4"/>
          <p:cNvSpPr>
            <a:spLocks noGrp="1"/>
          </p:cNvSpPr>
          <p:nvPr>
            <p:ph type="ftr" sz="quarter" idx="11"/>
          </p:nvPr>
        </p:nvSpPr>
        <p:spPr>
          <a:xfrm>
            <a:off x="8777289" y="6556248"/>
            <a:ext cx="2498723" cy="182880"/>
          </a:xfrm>
          <a:prstGeom prst="rect">
            <a:avLst/>
          </a:prstGeom>
        </p:spPr>
        <p:txBody>
          <a:bodyPr/>
          <a:lstStyle/>
          <a:p>
            <a:r>
              <a:rPr/>
              <a:t>Oracle Confidential – Internal/Restricted/Highly Restricted</a:t>
            </a:r>
            <a:endParaRPr dirty="0"/>
          </a:p>
        </p:txBody>
      </p:sp>
      <p:sp>
        <p:nvSpPr>
          <p:cNvPr id="6" name="Slide Number Placeholder 5"/>
          <p:cNvSpPr>
            <a:spLocks noGrp="1"/>
          </p:cNvSpPr>
          <p:nvPr>
            <p:ph type="sldNum" sz="quarter" idx="12"/>
          </p:nvPr>
        </p:nvSpPr>
        <p:spPr/>
        <p:txBody>
          <a:bodyPr/>
          <a:lstStyle/>
          <a:p>
            <a:fld id="{C51EAA63-D034-42AE-91FA-B13B9518C7BE}" type="slidenum">
              <a:rPr/>
              <a:pPr/>
              <a:t>‹#›</a:t>
            </a:fld>
            <a:endParaRPr dirty="0"/>
          </a:p>
        </p:txBody>
      </p:sp>
    </p:spTree>
    <p:extLst>
      <p:ext uri="{BB962C8B-B14F-4D97-AF65-F5344CB8AC3E}">
        <p14:creationId xmlns:p14="http://schemas.microsoft.com/office/powerpoint/2010/main" val="297434022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Program Agenda">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t>Click to edit Master title style</a:t>
            </a:r>
            <a:endParaRPr dirty="0"/>
          </a:p>
        </p:txBody>
      </p:sp>
      <p:sp>
        <p:nvSpPr>
          <p:cNvPr id="8" name="Text Placeholder 7"/>
          <p:cNvSpPr>
            <a:spLocks noGrp="1"/>
          </p:cNvSpPr>
          <p:nvPr>
            <p:ph type="body" sz="quarter" idx="13"/>
          </p:nvPr>
        </p:nvSpPr>
        <p:spPr>
          <a:xfrm>
            <a:off x="2795931" y="1981199"/>
            <a:ext cx="8861082" cy="3962401"/>
          </a:xfrm>
        </p:spPr>
        <p:txBody>
          <a:bodyPr>
            <a:noAutofit/>
          </a:bodyPr>
          <a:lstStyle>
            <a:lvl1pPr marL="1588" indent="0">
              <a:spcBef>
                <a:spcPts val="2400"/>
              </a:spcBef>
              <a:buNone/>
              <a:defRPr sz="2800"/>
            </a:lvl1pPr>
            <a:lvl2pPr marL="1588" indent="0">
              <a:spcBef>
                <a:spcPts val="2400"/>
              </a:spcBef>
              <a:buNone/>
              <a:defRPr sz="2800"/>
            </a:lvl2pPr>
            <a:lvl3pPr marL="1588" indent="0">
              <a:spcBef>
                <a:spcPts val="2400"/>
              </a:spcBef>
              <a:buNone/>
              <a:defRPr sz="2800"/>
            </a:lvl3pPr>
            <a:lvl4pPr marL="1588" indent="0">
              <a:spcBef>
                <a:spcPts val="2400"/>
              </a:spcBef>
              <a:buNone/>
              <a:defRPr sz="2800"/>
            </a:lvl4pPr>
            <a:lvl5pPr marL="1588" indent="0">
              <a:spcBef>
                <a:spcPts val="2400"/>
              </a:spcBef>
              <a:buNone/>
              <a:defRPr sz="2800"/>
            </a:lvl5pPr>
            <a:lvl6pPr marL="1588" indent="0">
              <a:spcBef>
                <a:spcPts val="2400"/>
              </a:spcBef>
              <a:buNone/>
              <a:defRPr sz="2800"/>
            </a:lvl6pPr>
            <a:lvl7pPr marL="1588" indent="0">
              <a:spcBef>
                <a:spcPts val="2400"/>
              </a:spcBef>
              <a:buNone/>
              <a:defRPr sz="2800"/>
            </a:lvl7pPr>
            <a:lvl8pPr marL="1588" indent="0">
              <a:spcBef>
                <a:spcPts val="2400"/>
              </a:spcBef>
              <a:buNone/>
              <a:defRPr sz="2800"/>
            </a:lvl8pPr>
            <a:lvl9pPr marL="1588" indent="0">
              <a:spcBef>
                <a:spcPts val="2400"/>
              </a:spcBef>
              <a:buNone/>
              <a:defRPr sz="2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noAutofit/>
          </a:bodyPr>
          <a:lstStyle/>
          <a:p>
            <a:fld id="{CECCD66E-6DF0-4B16-8ACA-D0D93A7B1DC8}" type="datetime1">
              <a:rPr lang="en-US" smtClean="0"/>
              <a:pPr/>
              <a:t>8/4/2017</a:t>
            </a:fld>
            <a:endParaRPr dirty="0"/>
          </a:p>
        </p:txBody>
      </p:sp>
      <p:sp>
        <p:nvSpPr>
          <p:cNvPr id="5" name="Footer Placeholder 4"/>
          <p:cNvSpPr>
            <a:spLocks noGrp="1"/>
          </p:cNvSpPr>
          <p:nvPr>
            <p:ph type="ftr" sz="quarter" idx="11"/>
          </p:nvPr>
        </p:nvSpPr>
        <p:spPr>
          <a:xfrm>
            <a:off x="8777289" y="6556248"/>
            <a:ext cx="2498723" cy="182880"/>
          </a:xfrm>
          <a:prstGeom prst="rect">
            <a:avLst/>
          </a:prstGeom>
        </p:spPr>
        <p:txBody>
          <a:bodyPr>
            <a:noAutofit/>
          </a:bodyPr>
          <a:lstStyle/>
          <a:p>
            <a:r>
              <a:rPr/>
              <a:t>Oracle Confidential – Internal/Restricted/Highly Restricted</a:t>
            </a:r>
            <a:endParaRPr dirty="0"/>
          </a:p>
        </p:txBody>
      </p:sp>
      <p:sp>
        <p:nvSpPr>
          <p:cNvPr id="6" name="Slide Number Placeholder 5"/>
          <p:cNvSpPr>
            <a:spLocks noGrp="1"/>
          </p:cNvSpPr>
          <p:nvPr>
            <p:ph type="sldNum" sz="quarter" idx="12"/>
          </p:nvPr>
        </p:nvSpPr>
        <p:spPr/>
        <p:txBody>
          <a:bodyPr>
            <a:noAutofit/>
          </a:bodyPr>
          <a:lstStyle/>
          <a:p>
            <a:fld id="{C51EAA63-D034-42AE-91FA-B13B9518C7BE}" type="slidenum">
              <a:rPr/>
              <a:pPr/>
              <a:t>‹#›</a:t>
            </a:fld>
            <a:endParaRPr dirty="0"/>
          </a:p>
        </p:txBody>
      </p:sp>
    </p:spTree>
    <p:extLst>
      <p:ext uri="{BB962C8B-B14F-4D97-AF65-F5344CB8AC3E}">
        <p14:creationId xmlns:p14="http://schemas.microsoft.com/office/powerpoint/2010/main" val="429394597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type="secHead" preserve="1">
  <p:cSld name="Section Header without Picture">
    <p:spTree>
      <p:nvGrpSpPr>
        <p:cNvPr id="1" name=""/>
        <p:cNvGrpSpPr/>
        <p:nvPr/>
      </p:nvGrpSpPr>
      <p:grpSpPr>
        <a:xfrm>
          <a:off x="0" y="0"/>
          <a:ext cx="0" cy="0"/>
          <a:chOff x="0" y="0"/>
          <a:chExt cx="0" cy="0"/>
        </a:xfrm>
      </p:grpSpPr>
      <p:sp>
        <p:nvSpPr>
          <p:cNvPr id="2" name="Title 1"/>
          <p:cNvSpPr>
            <a:spLocks noGrp="1"/>
          </p:cNvSpPr>
          <p:nvPr>
            <p:ph type="title"/>
          </p:nvPr>
        </p:nvSpPr>
        <p:spPr>
          <a:xfrm>
            <a:off x="531813" y="2600324"/>
            <a:ext cx="11125200" cy="1371600"/>
          </a:xfrm>
        </p:spPr>
        <p:txBody>
          <a:bodyPr anchor="b"/>
          <a:lstStyle>
            <a:lvl1pPr algn="l">
              <a:lnSpc>
                <a:spcPct val="80000"/>
              </a:lnSpc>
              <a:defRPr sz="4800" b="0" cap="none" baseline="0"/>
            </a:lvl1pPr>
          </a:lstStyle>
          <a:p>
            <a:r>
              <a:rPr lang="en-US"/>
              <a:t>Click to edit Master title style</a:t>
            </a:r>
            <a:endParaRPr/>
          </a:p>
        </p:txBody>
      </p:sp>
      <p:sp>
        <p:nvSpPr>
          <p:cNvPr id="3" name="Text Placeholder 2"/>
          <p:cNvSpPr>
            <a:spLocks noGrp="1"/>
          </p:cNvSpPr>
          <p:nvPr>
            <p:ph type="body" idx="1"/>
          </p:nvPr>
        </p:nvSpPr>
        <p:spPr>
          <a:xfrm>
            <a:off x="531813" y="4038598"/>
            <a:ext cx="11125200" cy="914400"/>
          </a:xfrm>
        </p:spPr>
        <p:txBody>
          <a:bodyPr anchor="t">
            <a:noAutofit/>
          </a:bodyPr>
          <a:lstStyle>
            <a:lvl1pPr marL="0" indent="0">
              <a:spcBef>
                <a:spcPts val="0"/>
              </a:spcBef>
              <a:buNone/>
              <a:defRPr sz="2400" b="1">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3C35900-9CAD-4F88-ADA2-63803E0474C8}" type="datetime1">
              <a:rPr lang="en-US" smtClean="0"/>
              <a:pPr/>
              <a:t>8/4/2017</a:t>
            </a:fld>
            <a:endParaRPr dirty="0"/>
          </a:p>
        </p:txBody>
      </p:sp>
      <p:sp>
        <p:nvSpPr>
          <p:cNvPr id="5" name="Footer Placeholder 4"/>
          <p:cNvSpPr>
            <a:spLocks noGrp="1"/>
          </p:cNvSpPr>
          <p:nvPr>
            <p:ph type="ftr" sz="quarter" idx="11"/>
          </p:nvPr>
        </p:nvSpPr>
        <p:spPr>
          <a:xfrm>
            <a:off x="8777289" y="6556248"/>
            <a:ext cx="2498723" cy="182880"/>
          </a:xfrm>
          <a:prstGeom prst="rect">
            <a:avLst/>
          </a:prstGeom>
        </p:spPr>
        <p:txBody>
          <a:bodyPr/>
          <a:lstStyle/>
          <a:p>
            <a:r>
              <a:rPr/>
              <a:t>Oracle Confidential – Internal/Restricted/Highly Restricted</a:t>
            </a:r>
            <a:endParaRPr dirty="0"/>
          </a:p>
        </p:txBody>
      </p:sp>
      <p:sp>
        <p:nvSpPr>
          <p:cNvPr id="6" name="Slide Number Placeholder 5"/>
          <p:cNvSpPr>
            <a:spLocks noGrp="1"/>
          </p:cNvSpPr>
          <p:nvPr>
            <p:ph type="sldNum" sz="quarter" idx="12"/>
          </p:nvPr>
        </p:nvSpPr>
        <p:spPr/>
        <p:txBody>
          <a:bodyPr/>
          <a:lstStyle/>
          <a:p>
            <a:fld id="{C51EAA63-D034-42AE-91FA-B13B9518C7BE}" type="slidenum">
              <a:rPr/>
              <a:pPr/>
              <a:t>‹#›</a:t>
            </a:fld>
            <a:endParaRPr dirty="0"/>
          </a:p>
        </p:txBody>
      </p:sp>
    </p:spTree>
    <p:extLst>
      <p:ext uri="{BB962C8B-B14F-4D97-AF65-F5344CB8AC3E}">
        <p14:creationId xmlns:p14="http://schemas.microsoft.com/office/powerpoint/2010/main" val="159281077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type="secHead" preserve="1">
  <p:cSld name="Section Header with Picture">
    <p:bg>
      <p:bgPr>
        <a:blipFill dpi="0" rotWithShape="1">
          <a:blip r:embed="rId2" cstate="print">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18" name="Rectangle 17" descr="Full bleed 4-color photo can be inserted here"/>
          <p:cNvSpPr/>
          <p:nvPr/>
        </p:nvSpPr>
        <p:spPr bwMode="hidden">
          <a:xfrm>
            <a:off x="0" y="0"/>
            <a:ext cx="12188825" cy="6858000"/>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grpSp>
        <p:nvGrpSpPr>
          <p:cNvPr id="7" name="Group 6"/>
          <p:cNvGrpSpPr/>
          <p:nvPr/>
        </p:nvGrpSpPr>
        <p:grpSpPr bwMode="gray">
          <a:xfrm>
            <a:off x="-287" y="0"/>
            <a:ext cx="12189399" cy="6858000"/>
            <a:chOff x="-287" y="0"/>
            <a:chExt cx="12189399" cy="6858000"/>
          </a:xfrm>
        </p:grpSpPr>
        <p:sp>
          <p:nvSpPr>
            <p:cNvPr id="9" name="Rectangle 8"/>
            <p:cNvSpPr/>
            <p:nvPr/>
          </p:nvSpPr>
          <p:spPr bwMode="gray">
            <a:xfrm>
              <a:off x="-287" y="0"/>
              <a:ext cx="193962" cy="6852146"/>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0" name="Rectangle 9"/>
            <p:cNvSpPr/>
            <p:nvPr/>
          </p:nvSpPr>
          <p:spPr bwMode="gray">
            <a:xfrm>
              <a:off x="11995151" y="5854"/>
              <a:ext cx="193960" cy="6852146"/>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1" name="Rectangle 10"/>
            <p:cNvSpPr/>
            <p:nvPr/>
          </p:nvSpPr>
          <p:spPr bwMode="gray">
            <a:xfrm>
              <a:off x="-286" y="6400800"/>
              <a:ext cx="12189396" cy="4572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2" name="Rectangle 11"/>
            <p:cNvSpPr/>
            <p:nvPr/>
          </p:nvSpPr>
          <p:spPr bwMode="gray">
            <a:xfrm>
              <a:off x="-286" y="0"/>
              <a:ext cx="12189398" cy="192024"/>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grpSp>
      <p:sp>
        <p:nvSpPr>
          <p:cNvPr id="2" name="Title 1"/>
          <p:cNvSpPr>
            <a:spLocks noGrp="1"/>
          </p:cNvSpPr>
          <p:nvPr>
            <p:ph type="title"/>
          </p:nvPr>
        </p:nvSpPr>
        <p:spPr>
          <a:xfrm>
            <a:off x="531813" y="2600324"/>
            <a:ext cx="11125200" cy="1371600"/>
          </a:xfrm>
        </p:spPr>
        <p:txBody>
          <a:bodyPr anchor="b">
            <a:noAutofit/>
          </a:bodyPr>
          <a:lstStyle>
            <a:lvl1pPr algn="l">
              <a:lnSpc>
                <a:spcPct val="80000"/>
              </a:lnSpc>
              <a:defRPr sz="4800" b="0" cap="none" baseline="0"/>
            </a:lvl1pPr>
          </a:lstStyle>
          <a:p>
            <a:r>
              <a:rPr lang="en-US"/>
              <a:t>Click to edit Master title style</a:t>
            </a:r>
            <a:endParaRPr dirty="0"/>
          </a:p>
        </p:txBody>
      </p:sp>
      <p:sp>
        <p:nvSpPr>
          <p:cNvPr id="3" name="Text Placeholder 2"/>
          <p:cNvSpPr>
            <a:spLocks noGrp="1"/>
          </p:cNvSpPr>
          <p:nvPr>
            <p:ph type="body" idx="1"/>
          </p:nvPr>
        </p:nvSpPr>
        <p:spPr>
          <a:xfrm>
            <a:off x="531813" y="4038598"/>
            <a:ext cx="11125200" cy="914400"/>
          </a:xfrm>
        </p:spPr>
        <p:txBody>
          <a:bodyPr anchor="t">
            <a:noAutofit/>
          </a:bodyPr>
          <a:lstStyle>
            <a:lvl1pPr marL="0" indent="0">
              <a:spcBef>
                <a:spcPts val="0"/>
              </a:spcBef>
              <a:buNone/>
              <a:defRPr sz="2400" b="1">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noAutofit/>
          </a:bodyPr>
          <a:lstStyle>
            <a:lvl1pPr>
              <a:defRPr>
                <a:solidFill>
                  <a:schemeClr val="bg1">
                    <a:lumMod val="60000"/>
                    <a:lumOff val="40000"/>
                  </a:schemeClr>
                </a:solidFill>
              </a:defRPr>
            </a:lvl1pPr>
          </a:lstStyle>
          <a:p>
            <a:fld id="{19816439-F3A6-4E53-9E59-0015DD1FA257}" type="datetime1">
              <a:rPr lang="en-US" smtClean="0"/>
              <a:pPr/>
              <a:t>8/4/2017</a:t>
            </a:fld>
            <a:endParaRPr dirty="0"/>
          </a:p>
        </p:txBody>
      </p:sp>
      <p:sp>
        <p:nvSpPr>
          <p:cNvPr id="14" name="TextBox 13"/>
          <p:cNvSpPr txBox="1"/>
          <p:nvPr/>
        </p:nvSpPr>
        <p:spPr>
          <a:xfrm>
            <a:off x="5989638" y="6556248"/>
            <a:ext cx="2787651" cy="182880"/>
          </a:xfrm>
          <a:prstGeom prst="rect">
            <a:avLst/>
          </a:prstGeom>
          <a:noFill/>
        </p:spPr>
        <p:txBody>
          <a:bodyPr wrap="none" lIns="0" tIns="0" rIns="0" bIns="0" rtlCol="0" anchor="ctr" anchorCtr="0">
            <a:noAutofit/>
          </a:bodyPr>
          <a:lstStyle/>
          <a:p>
            <a:r>
              <a:rPr sz="800" dirty="0">
                <a:solidFill>
                  <a:schemeClr val="bg1">
                    <a:lumMod val="60000"/>
                    <a:lumOff val="40000"/>
                  </a:schemeClr>
                </a:solidFill>
              </a:rPr>
              <a:t>Copyright © 2014 Oracle and/or its affiliates. All rights reserved.  |</a:t>
            </a:r>
          </a:p>
        </p:txBody>
      </p:sp>
      <p:sp>
        <p:nvSpPr>
          <p:cNvPr id="5" name="Footer Placeholder 4"/>
          <p:cNvSpPr>
            <a:spLocks noGrp="1"/>
          </p:cNvSpPr>
          <p:nvPr>
            <p:ph type="ftr" sz="quarter" idx="11"/>
          </p:nvPr>
        </p:nvSpPr>
        <p:spPr>
          <a:xfrm>
            <a:off x="8777289" y="6556248"/>
            <a:ext cx="2498723" cy="182880"/>
          </a:xfrm>
          <a:prstGeom prst="rect">
            <a:avLst/>
          </a:prstGeom>
        </p:spPr>
        <p:txBody>
          <a:bodyPr>
            <a:noAutofit/>
          </a:bodyPr>
          <a:lstStyle>
            <a:lvl1pPr>
              <a:defRPr>
                <a:solidFill>
                  <a:schemeClr val="bg1">
                    <a:lumMod val="60000"/>
                    <a:lumOff val="40000"/>
                  </a:schemeClr>
                </a:solidFill>
              </a:defRPr>
            </a:lvl1pPr>
          </a:lstStyle>
          <a:p>
            <a:r>
              <a:rPr/>
              <a:t>Oracle Confidential – Internal/Restricted/Highly Restricted</a:t>
            </a:r>
            <a:endParaRPr dirty="0"/>
          </a:p>
        </p:txBody>
      </p:sp>
      <p:sp>
        <p:nvSpPr>
          <p:cNvPr id="6" name="Slide Number Placeholder 5"/>
          <p:cNvSpPr>
            <a:spLocks noGrp="1"/>
          </p:cNvSpPr>
          <p:nvPr>
            <p:ph type="sldNum" sz="quarter" idx="12"/>
          </p:nvPr>
        </p:nvSpPr>
        <p:spPr/>
        <p:txBody>
          <a:bodyPr>
            <a:noAutofit/>
          </a:bodyPr>
          <a:lstStyle>
            <a:lvl1pPr>
              <a:defRPr>
                <a:solidFill>
                  <a:schemeClr val="bg1">
                    <a:lumMod val="60000"/>
                    <a:lumOff val="40000"/>
                  </a:schemeClr>
                </a:solidFill>
              </a:defRPr>
            </a:lvl1pPr>
          </a:lstStyle>
          <a:p>
            <a:fld id="{C51EAA63-D034-42AE-91FA-B13B9518C7BE}" type="slidenum">
              <a:rPr/>
              <a:pPr/>
              <a:t>‹#›</a:t>
            </a:fld>
            <a:endParaRPr dirty="0"/>
          </a:p>
        </p:txBody>
      </p:sp>
      <p:pic>
        <p:nvPicPr>
          <p:cNvPr id="15" name="Oracle red badge logo"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ltGray">
          <a:xfrm>
            <a:off x="531812" y="6263640"/>
            <a:ext cx="1622861" cy="594360"/>
          </a:xfrm>
          <a:prstGeom prst="rect">
            <a:avLst/>
          </a:prstGeom>
        </p:spPr>
      </p:pic>
    </p:spTree>
    <p:extLst>
      <p:ext uri="{BB962C8B-B14F-4D97-AF65-F5344CB8AC3E}">
        <p14:creationId xmlns:p14="http://schemas.microsoft.com/office/powerpoint/2010/main" val="14481176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Announcement">
    <p:spTree>
      <p:nvGrpSpPr>
        <p:cNvPr id="1" name=""/>
        <p:cNvGrpSpPr/>
        <p:nvPr/>
      </p:nvGrpSpPr>
      <p:grpSpPr>
        <a:xfrm>
          <a:off x="0" y="0"/>
          <a:ext cx="0" cy="0"/>
          <a:chOff x="0" y="0"/>
          <a:chExt cx="0" cy="0"/>
        </a:xfrm>
      </p:grpSpPr>
      <p:sp>
        <p:nvSpPr>
          <p:cNvPr id="2" name="Title 1"/>
          <p:cNvSpPr>
            <a:spLocks noGrp="1"/>
          </p:cNvSpPr>
          <p:nvPr>
            <p:ph type="title"/>
          </p:nvPr>
        </p:nvSpPr>
        <p:spPr>
          <a:xfrm>
            <a:off x="531812" y="1905000"/>
            <a:ext cx="4800600" cy="1645920"/>
          </a:xfrm>
        </p:spPr>
        <p:txBody>
          <a:bodyPr anchor="b"/>
          <a:lstStyle>
            <a:lvl1pPr algn="l">
              <a:lnSpc>
                <a:spcPct val="80000"/>
              </a:lnSpc>
              <a:defRPr sz="4800" b="0"/>
            </a:lvl1pPr>
          </a:lstStyle>
          <a:p>
            <a:r>
              <a:rPr lang="en-US"/>
              <a:t>Click to edit Master title style</a:t>
            </a:r>
            <a:endParaRPr dirty="0"/>
          </a:p>
        </p:txBody>
      </p:sp>
      <p:sp>
        <p:nvSpPr>
          <p:cNvPr id="4" name="Text Placeholder 3"/>
          <p:cNvSpPr>
            <a:spLocks noGrp="1"/>
          </p:cNvSpPr>
          <p:nvPr>
            <p:ph type="body" sz="half" idx="2"/>
          </p:nvPr>
        </p:nvSpPr>
        <p:spPr>
          <a:xfrm>
            <a:off x="531812" y="3657600"/>
            <a:ext cx="4800599" cy="1645920"/>
          </a:xfrm>
        </p:spPr>
        <p:txBody>
          <a:bodyPr>
            <a:noAutofit/>
          </a:bodyPr>
          <a:lstStyle>
            <a:lvl1pPr marL="0" indent="0">
              <a:spcBef>
                <a:spcPts val="0"/>
              </a:spcBef>
              <a:buNone/>
              <a:defRPr sz="2400" b="1"/>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Picture Placeholder 2" descr="A photo of your product can be included here"/>
          <p:cNvSpPr>
            <a:spLocks noGrp="1"/>
          </p:cNvSpPr>
          <p:nvPr>
            <p:ph type="pic" idx="1"/>
          </p:nvPr>
        </p:nvSpPr>
        <p:spPr>
          <a:xfrm>
            <a:off x="5588456" y="533400"/>
            <a:ext cx="6068558" cy="5410200"/>
          </a:xfrm>
          <a:no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5" name="Date Placeholder 4"/>
          <p:cNvSpPr>
            <a:spLocks noGrp="1"/>
          </p:cNvSpPr>
          <p:nvPr>
            <p:ph type="dt" sz="half" idx="10"/>
          </p:nvPr>
        </p:nvSpPr>
        <p:spPr/>
        <p:txBody>
          <a:bodyPr/>
          <a:lstStyle/>
          <a:p>
            <a:fld id="{6CFF0A86-8A92-4FBC-80CD-36517BAA55B7}" type="datetime1">
              <a:rPr lang="en-US" smtClean="0"/>
              <a:pPr/>
              <a:t>8/4/2017</a:t>
            </a:fld>
            <a:endParaRPr dirty="0"/>
          </a:p>
        </p:txBody>
      </p:sp>
      <p:sp>
        <p:nvSpPr>
          <p:cNvPr id="6" name="Footer Placeholder 5"/>
          <p:cNvSpPr>
            <a:spLocks noGrp="1"/>
          </p:cNvSpPr>
          <p:nvPr>
            <p:ph type="ftr" sz="quarter" idx="11"/>
          </p:nvPr>
        </p:nvSpPr>
        <p:spPr>
          <a:xfrm>
            <a:off x="8777289" y="6556248"/>
            <a:ext cx="2498723" cy="182880"/>
          </a:xfrm>
          <a:prstGeom prst="rect">
            <a:avLst/>
          </a:prstGeom>
        </p:spPr>
        <p:txBody>
          <a:bodyPr/>
          <a:lstStyle/>
          <a:p>
            <a:r>
              <a:rPr/>
              <a:t>Oracle Confidential – Internal/Restricted/Highly Restricted</a:t>
            </a:r>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Tree>
    <p:extLst>
      <p:ext uri="{BB962C8B-B14F-4D97-AF65-F5344CB8AC3E}">
        <p14:creationId xmlns:p14="http://schemas.microsoft.com/office/powerpoint/2010/main" val="395570247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Remote Speaker Picture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EE11BFD-AD4C-4A98-9D38-1958507EA4E5}" type="datetime1">
              <a:rPr lang="en-US" smtClean="0"/>
              <a:pPr/>
              <a:t>8/4/2017</a:t>
            </a:fld>
            <a:endParaRPr lang="en-US" dirty="0"/>
          </a:p>
        </p:txBody>
      </p:sp>
      <p:sp>
        <p:nvSpPr>
          <p:cNvPr id="4" name="Footer Placeholder 3"/>
          <p:cNvSpPr>
            <a:spLocks noGrp="1"/>
          </p:cNvSpPr>
          <p:nvPr>
            <p:ph type="ftr" sz="quarter" idx="11"/>
          </p:nvPr>
        </p:nvSpPr>
        <p:spPr>
          <a:xfrm>
            <a:off x="8777289" y="6556248"/>
            <a:ext cx="2498723" cy="182880"/>
          </a:xfrm>
          <a:prstGeom prst="rect">
            <a:avLst/>
          </a:prstGeom>
        </p:spPr>
        <p:txBody>
          <a:bodyPr/>
          <a:lstStyle/>
          <a:p>
            <a:r>
              <a:rPr lang="en-US"/>
              <a:t>Oracle Confidential – Internal/Restricted/Highly Restricted</a:t>
            </a:r>
            <a:endParaRPr lang="en-US" dirty="0"/>
          </a:p>
        </p:txBody>
      </p:sp>
      <p:sp>
        <p:nvSpPr>
          <p:cNvPr id="5" name="Slide Number Placeholder 4"/>
          <p:cNvSpPr>
            <a:spLocks noGrp="1"/>
          </p:cNvSpPr>
          <p:nvPr>
            <p:ph type="sldNum" sz="quarter" idx="12"/>
          </p:nvPr>
        </p:nvSpPr>
        <p:spPr/>
        <p:txBody>
          <a:bodyPr/>
          <a:lstStyle/>
          <a:p>
            <a:fld id="{C51EAA63-D034-42AE-91FA-B13B9518C7BE}" type="slidenum">
              <a:rPr lang="en-US" smtClean="0"/>
              <a:pPr/>
              <a:t>‹#›</a:t>
            </a:fld>
            <a:endParaRPr lang="en-US" dirty="0"/>
          </a:p>
        </p:txBody>
      </p:sp>
      <p:sp>
        <p:nvSpPr>
          <p:cNvPr id="6" name="Picture Placeholder 2" descr="If presenting remotely, you can insert your photo here"/>
          <p:cNvSpPr>
            <a:spLocks noGrp="1" noChangeAspect="1"/>
          </p:cNvSpPr>
          <p:nvPr>
            <p:ph type="pic" idx="1"/>
          </p:nvPr>
        </p:nvSpPr>
        <p:spPr>
          <a:xfrm>
            <a:off x="2285999" y="1828800"/>
            <a:ext cx="3474720" cy="3841445"/>
          </a:xfrm>
          <a:no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11" name="Text Placeholder 10"/>
          <p:cNvSpPr>
            <a:spLocks noGrp="1"/>
          </p:cNvSpPr>
          <p:nvPr>
            <p:ph type="body" sz="quarter" idx="14"/>
          </p:nvPr>
        </p:nvSpPr>
        <p:spPr>
          <a:xfrm>
            <a:off x="6035040" y="1828799"/>
            <a:ext cx="5102352" cy="3840480"/>
          </a:xfrm>
        </p:spPr>
        <p:txBody>
          <a:bodyPr anchor="ctr" anchorCtr="0"/>
          <a:lstStyle>
            <a:lvl1pPr>
              <a:spcBef>
                <a:spcPts val="0"/>
              </a:spcBef>
              <a:spcAft>
                <a:spcPts val="800"/>
              </a:spcAft>
              <a:buClr>
                <a:schemeClr val="bg1"/>
              </a:buClr>
              <a:defRPr b="1"/>
            </a:lvl1pPr>
            <a:lvl2pPr marL="228600">
              <a:spcBef>
                <a:spcPts val="0"/>
              </a:spcBef>
              <a:buClr>
                <a:schemeClr val="bg1"/>
              </a:buClr>
              <a:defRPr/>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50356494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Quote with Log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98812" y="1905000"/>
            <a:ext cx="8456613" cy="2209800"/>
          </a:xfrm>
        </p:spPr>
        <p:txBody>
          <a:bodyPr anchor="t"/>
          <a:lstStyle>
            <a:lvl1pPr marL="228600" indent="-228600" algn="l">
              <a:defRPr sz="4000" b="0"/>
            </a:lvl1pPr>
          </a:lstStyle>
          <a:p>
            <a:r>
              <a:rPr dirty="0"/>
              <a:t>“Click to type customer or partner quote surrounded by quotation marks.”</a:t>
            </a:r>
          </a:p>
        </p:txBody>
      </p:sp>
      <p:sp>
        <p:nvSpPr>
          <p:cNvPr id="4" name="Text Placeholder 3"/>
          <p:cNvSpPr>
            <a:spLocks noGrp="1"/>
          </p:cNvSpPr>
          <p:nvPr>
            <p:ph type="body" sz="half" idx="2" hasCustomPrompt="1"/>
          </p:nvPr>
        </p:nvSpPr>
        <p:spPr>
          <a:xfrm>
            <a:off x="3503611" y="4191000"/>
            <a:ext cx="8151813" cy="762000"/>
          </a:xfrm>
        </p:spPr>
        <p:txBody>
          <a:bodyPr>
            <a:noAutofit/>
          </a:bodyPr>
          <a:lstStyle>
            <a:lvl1pPr marL="292100" indent="-292100">
              <a:spcBef>
                <a:spcPts val="0"/>
              </a:spcBef>
              <a:buClr>
                <a:schemeClr val="tx1"/>
              </a:buClr>
              <a:buFont typeface="Arial" panose="020B0604020202020204" pitchFamily="34" charset="0"/>
              <a:buChar char="–"/>
              <a:defRPr sz="2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dirty="0"/>
              <a:t>Click to add Name, Title, Company</a:t>
            </a:r>
          </a:p>
        </p:txBody>
      </p:sp>
      <p:sp>
        <p:nvSpPr>
          <p:cNvPr id="5" name="Date Placeholder 4"/>
          <p:cNvSpPr>
            <a:spLocks noGrp="1"/>
          </p:cNvSpPr>
          <p:nvPr>
            <p:ph type="dt" sz="half" idx="10"/>
          </p:nvPr>
        </p:nvSpPr>
        <p:spPr/>
        <p:txBody>
          <a:bodyPr/>
          <a:lstStyle/>
          <a:p>
            <a:fld id="{FFFBC65A-03AE-423D-B3EC-68D1D32BF9D6}" type="datetime1">
              <a:rPr lang="en-US" smtClean="0"/>
              <a:pPr/>
              <a:t>8/4/2017</a:t>
            </a:fld>
            <a:endParaRPr dirty="0"/>
          </a:p>
        </p:txBody>
      </p:sp>
      <p:sp>
        <p:nvSpPr>
          <p:cNvPr id="6" name="Footer Placeholder 5"/>
          <p:cNvSpPr>
            <a:spLocks noGrp="1"/>
          </p:cNvSpPr>
          <p:nvPr>
            <p:ph type="ftr" sz="quarter" idx="11"/>
          </p:nvPr>
        </p:nvSpPr>
        <p:spPr>
          <a:xfrm>
            <a:off x="8777289" y="6556248"/>
            <a:ext cx="2498723" cy="182880"/>
          </a:xfrm>
          <a:prstGeom prst="rect">
            <a:avLst/>
          </a:prstGeom>
        </p:spPr>
        <p:txBody>
          <a:bodyPr/>
          <a:lstStyle/>
          <a:p>
            <a:r>
              <a:rPr/>
              <a:t>Oracle Confidential – Internal/Restricted/Highly Restricted</a:t>
            </a:r>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Tree>
    <p:extLst>
      <p:ext uri="{BB962C8B-B14F-4D97-AF65-F5344CB8AC3E}">
        <p14:creationId xmlns:p14="http://schemas.microsoft.com/office/powerpoint/2010/main" val="378698600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Quote with Picture">
    <p:spTree>
      <p:nvGrpSpPr>
        <p:cNvPr id="1" name=""/>
        <p:cNvGrpSpPr/>
        <p:nvPr/>
      </p:nvGrpSpPr>
      <p:grpSpPr>
        <a:xfrm>
          <a:off x="0" y="0"/>
          <a:ext cx="0" cy="0"/>
          <a:chOff x="0" y="0"/>
          <a:chExt cx="0" cy="0"/>
        </a:xfrm>
      </p:grpSpPr>
      <p:sp>
        <p:nvSpPr>
          <p:cNvPr id="8" name="Picture Placeholder 15" descr="Customer photo can be included here"/>
          <p:cNvSpPr>
            <a:spLocks noGrp="1" noChangeAspect="1"/>
          </p:cNvSpPr>
          <p:nvPr>
            <p:ph type="pic" sz="quarter" idx="14" hasCustomPrompt="1"/>
          </p:nvPr>
        </p:nvSpPr>
        <p:spPr>
          <a:xfrm>
            <a:off x="531812" y="1905000"/>
            <a:ext cx="2194560" cy="3072384"/>
          </a:xfrm>
          <a:noFill/>
        </p:spPr>
        <p:txBody>
          <a:bodyPr tIns="91440">
            <a:noAutofit/>
          </a:bodyPr>
          <a:lstStyle>
            <a:lvl1pPr marL="0" indent="0" algn="ctr">
              <a:spcBef>
                <a:spcPts val="0"/>
              </a:spcBef>
              <a:buNone/>
              <a:defRPr sz="1800" baseline="0">
                <a:solidFill>
                  <a:schemeClr val="tx1"/>
                </a:solidFill>
              </a:defRPr>
            </a:lvl1pPr>
          </a:lstStyle>
          <a:p>
            <a:r>
              <a:rPr dirty="0"/>
              <a:t>Click icon to insert picture</a:t>
            </a:r>
          </a:p>
        </p:txBody>
      </p:sp>
      <p:sp>
        <p:nvSpPr>
          <p:cNvPr id="2" name="Title 1"/>
          <p:cNvSpPr>
            <a:spLocks noGrp="1"/>
          </p:cNvSpPr>
          <p:nvPr>
            <p:ph type="title" hasCustomPrompt="1"/>
          </p:nvPr>
        </p:nvSpPr>
        <p:spPr>
          <a:xfrm>
            <a:off x="3198812" y="1905000"/>
            <a:ext cx="8456613" cy="2209800"/>
          </a:xfrm>
        </p:spPr>
        <p:txBody>
          <a:bodyPr anchor="t"/>
          <a:lstStyle>
            <a:lvl1pPr marL="228600" indent="-228600" algn="l">
              <a:defRPr sz="4000" b="0"/>
            </a:lvl1pPr>
          </a:lstStyle>
          <a:p>
            <a:r>
              <a:rPr dirty="0"/>
              <a:t>“Click to type customer or partner quote surrounded by quotation marks.”</a:t>
            </a:r>
          </a:p>
        </p:txBody>
      </p:sp>
      <p:sp>
        <p:nvSpPr>
          <p:cNvPr id="4" name="Text Placeholder 3"/>
          <p:cNvSpPr>
            <a:spLocks noGrp="1"/>
          </p:cNvSpPr>
          <p:nvPr>
            <p:ph type="body" sz="half" idx="2" hasCustomPrompt="1"/>
          </p:nvPr>
        </p:nvSpPr>
        <p:spPr>
          <a:xfrm>
            <a:off x="3503611" y="4191000"/>
            <a:ext cx="8151813" cy="762000"/>
          </a:xfrm>
        </p:spPr>
        <p:txBody>
          <a:bodyPr>
            <a:noAutofit/>
          </a:bodyPr>
          <a:lstStyle>
            <a:lvl1pPr marL="292100" indent="-292100">
              <a:spcBef>
                <a:spcPts val="0"/>
              </a:spcBef>
              <a:buClr>
                <a:schemeClr val="tx1"/>
              </a:buClr>
              <a:buFont typeface="Arial" panose="020B0604020202020204" pitchFamily="34" charset="0"/>
              <a:buChar char="–"/>
              <a:defRPr sz="2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dirty="0"/>
              <a:t>Click to add Name, Title, Company</a:t>
            </a:r>
          </a:p>
        </p:txBody>
      </p:sp>
      <p:sp>
        <p:nvSpPr>
          <p:cNvPr id="5" name="Date Placeholder 4"/>
          <p:cNvSpPr>
            <a:spLocks noGrp="1"/>
          </p:cNvSpPr>
          <p:nvPr>
            <p:ph type="dt" sz="half" idx="10"/>
          </p:nvPr>
        </p:nvSpPr>
        <p:spPr/>
        <p:txBody>
          <a:bodyPr/>
          <a:lstStyle/>
          <a:p>
            <a:fld id="{FFFBC65A-03AE-423D-B3EC-68D1D32BF9D6}" type="datetime1">
              <a:rPr lang="en-US" smtClean="0"/>
              <a:pPr/>
              <a:t>8/4/2017</a:t>
            </a:fld>
            <a:endParaRPr dirty="0"/>
          </a:p>
        </p:txBody>
      </p:sp>
      <p:sp>
        <p:nvSpPr>
          <p:cNvPr id="6" name="Footer Placeholder 5"/>
          <p:cNvSpPr>
            <a:spLocks noGrp="1"/>
          </p:cNvSpPr>
          <p:nvPr>
            <p:ph type="ftr" sz="quarter" idx="11"/>
          </p:nvPr>
        </p:nvSpPr>
        <p:spPr>
          <a:xfrm>
            <a:off x="8777289" y="6556248"/>
            <a:ext cx="2498723" cy="182880"/>
          </a:xfrm>
          <a:prstGeom prst="rect">
            <a:avLst/>
          </a:prstGeom>
        </p:spPr>
        <p:txBody>
          <a:bodyPr/>
          <a:lstStyle/>
          <a:p>
            <a:r>
              <a:rPr/>
              <a:t>Oracle Confidential – Internal/Restricted/Highly Restricted</a:t>
            </a:r>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Tree>
    <p:extLst>
      <p:ext uri="{BB962C8B-B14F-4D97-AF65-F5344CB8AC3E}">
        <p14:creationId xmlns:p14="http://schemas.microsoft.com/office/powerpoint/2010/main" val="202051779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noAutofit/>
          </a:bodyPr>
          <a:lstStyle/>
          <a:p>
            <a:r>
              <a:rPr lang="en-US"/>
              <a:t>Click to edit Master title style</a:t>
            </a:r>
            <a:endParaRPr dirty="0"/>
          </a:p>
        </p:txBody>
      </p:sp>
      <p:sp>
        <p:nvSpPr>
          <p:cNvPr id="3" name="Content Placeholder 2"/>
          <p:cNvSpPr>
            <a:spLocks noGrp="1"/>
          </p:cNvSpPr>
          <p:nvPr>
            <p:ph sz="half" idx="1"/>
          </p:nvPr>
        </p:nvSpPr>
        <p:spPr>
          <a:xfrm>
            <a:off x="531813" y="1524001"/>
            <a:ext cx="5410199"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9" name="Straight Connector 8"/>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4" name="Content Placeholder 3"/>
          <p:cNvSpPr>
            <a:spLocks noGrp="1"/>
          </p:cNvSpPr>
          <p:nvPr>
            <p:ph sz="half" idx="2"/>
          </p:nvPr>
        </p:nvSpPr>
        <p:spPr>
          <a:xfrm>
            <a:off x="6246814" y="1524001"/>
            <a:ext cx="5410198"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189F9BA-FB97-45D5-8F27-56629FBBC98C}" type="datetime1">
              <a:rPr lang="en-US" smtClean="0"/>
              <a:pPr/>
              <a:t>8/4/2017</a:t>
            </a:fld>
            <a:endParaRPr dirty="0"/>
          </a:p>
        </p:txBody>
      </p:sp>
      <p:sp>
        <p:nvSpPr>
          <p:cNvPr id="6" name="Footer Placeholder 5"/>
          <p:cNvSpPr>
            <a:spLocks noGrp="1"/>
          </p:cNvSpPr>
          <p:nvPr>
            <p:ph type="ftr" sz="quarter" idx="11"/>
          </p:nvPr>
        </p:nvSpPr>
        <p:spPr>
          <a:xfrm>
            <a:off x="8777289" y="6556248"/>
            <a:ext cx="2498723" cy="182880"/>
          </a:xfrm>
          <a:prstGeom prst="rect">
            <a:avLst/>
          </a:prstGeom>
        </p:spPr>
        <p:txBody>
          <a:bodyPr/>
          <a:lstStyle/>
          <a:p>
            <a:r>
              <a:rPr/>
              <a:t>Oracle Confidential – Internal/Restricted/Highly Restricted</a:t>
            </a:r>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Tree>
    <p:extLst>
      <p:ext uri="{BB962C8B-B14F-4D97-AF65-F5344CB8AC3E}">
        <p14:creationId xmlns:p14="http://schemas.microsoft.com/office/powerpoint/2010/main" val="294002220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Three Content">
    <p:spTree>
      <p:nvGrpSpPr>
        <p:cNvPr id="1" name=""/>
        <p:cNvGrpSpPr/>
        <p:nvPr/>
      </p:nvGrpSpPr>
      <p:grpSpPr>
        <a:xfrm>
          <a:off x="0" y="0"/>
          <a:ext cx="0" cy="0"/>
          <a:chOff x="0" y="0"/>
          <a:chExt cx="0" cy="0"/>
        </a:xfrm>
      </p:grpSpPr>
      <p:sp>
        <p:nvSpPr>
          <p:cNvPr id="11" name="Title 10"/>
          <p:cNvSpPr>
            <a:spLocks noGrp="1"/>
          </p:cNvSpPr>
          <p:nvPr>
            <p:ph type="title"/>
          </p:nvPr>
        </p:nvSpPr>
        <p:spPr/>
        <p:txBody>
          <a:bodyPr>
            <a:noAutofit/>
          </a:bodyPr>
          <a:lstStyle/>
          <a:p>
            <a:r>
              <a:rPr lang="en-US"/>
              <a:t>Click to edit Master title style</a:t>
            </a:r>
            <a:endParaRPr dirty="0"/>
          </a:p>
        </p:txBody>
      </p:sp>
      <p:sp>
        <p:nvSpPr>
          <p:cNvPr id="3" name="Content Placeholder 2"/>
          <p:cNvSpPr>
            <a:spLocks noGrp="1"/>
          </p:cNvSpPr>
          <p:nvPr>
            <p:ph sz="half" idx="1"/>
          </p:nvPr>
        </p:nvSpPr>
        <p:spPr>
          <a:xfrm>
            <a:off x="531814" y="1524001"/>
            <a:ext cx="3474720" cy="4419600"/>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9" name="Straight Connector 8"/>
          <p:cNvCxnSpPr/>
          <p:nvPr/>
        </p:nvCxnSpPr>
        <p:spPr bwMode="ltGray">
          <a:xfrm>
            <a:off x="418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4" name="Content Placeholder 3"/>
          <p:cNvSpPr>
            <a:spLocks noGrp="1"/>
          </p:cNvSpPr>
          <p:nvPr>
            <p:ph sz="half" idx="2"/>
          </p:nvPr>
        </p:nvSpPr>
        <p:spPr>
          <a:xfrm>
            <a:off x="4357052" y="1524001"/>
            <a:ext cx="3474720" cy="4419600"/>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0" name="Straight Connector 9"/>
          <p:cNvCxnSpPr/>
          <p:nvPr/>
        </p:nvCxnSpPr>
        <p:spPr bwMode="ltGray">
          <a:xfrm>
            <a:off x="799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8" name="Content Placeholder 3"/>
          <p:cNvSpPr>
            <a:spLocks noGrp="1"/>
          </p:cNvSpPr>
          <p:nvPr>
            <p:ph sz="half" idx="13"/>
          </p:nvPr>
        </p:nvSpPr>
        <p:spPr>
          <a:xfrm>
            <a:off x="8182292" y="1524001"/>
            <a:ext cx="3474720" cy="4419600"/>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A91E92C-9068-4C32-AE92-C97502324FE4}" type="datetime1">
              <a:rPr lang="en-US" smtClean="0"/>
              <a:pPr/>
              <a:t>8/4/2017</a:t>
            </a:fld>
            <a:endParaRPr dirty="0"/>
          </a:p>
        </p:txBody>
      </p:sp>
      <p:sp>
        <p:nvSpPr>
          <p:cNvPr id="6" name="Footer Placeholder 5"/>
          <p:cNvSpPr>
            <a:spLocks noGrp="1"/>
          </p:cNvSpPr>
          <p:nvPr>
            <p:ph type="ftr" sz="quarter" idx="11"/>
          </p:nvPr>
        </p:nvSpPr>
        <p:spPr>
          <a:xfrm>
            <a:off x="8777289" y="6556248"/>
            <a:ext cx="2498723" cy="182880"/>
          </a:xfrm>
          <a:prstGeom prst="rect">
            <a:avLst/>
          </a:prstGeom>
        </p:spPr>
        <p:txBody>
          <a:bodyPr/>
          <a:lstStyle/>
          <a:p>
            <a:r>
              <a:rPr/>
              <a:t>Oracle Confidential – Internal/Restricted/Highly Restricted</a:t>
            </a:r>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Tree>
    <p:extLst>
      <p:ext uri="{BB962C8B-B14F-4D97-AF65-F5344CB8AC3E}">
        <p14:creationId xmlns:p14="http://schemas.microsoft.com/office/powerpoint/2010/main" val="79925777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secHead" preserve="1">
  <p:cSld name="Section Header with Picture">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18" name="Rectangle 17" descr="Full bleed 4-color photo can be inserted here"/>
          <p:cNvSpPr/>
          <p:nvPr userDrawn="1"/>
        </p:nvSpPr>
        <p:spPr bwMode="hidden">
          <a:xfrm>
            <a:off x="0" y="0"/>
            <a:ext cx="12188825" cy="6858000"/>
          </a:xfrm>
          <a:prstGeom prst="rect">
            <a:avLst/>
          </a:prstGeom>
          <a:solidFill>
            <a:srgbClr val="46575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grpSp>
        <p:nvGrpSpPr>
          <p:cNvPr id="7" name="Group 6"/>
          <p:cNvGrpSpPr/>
          <p:nvPr/>
        </p:nvGrpSpPr>
        <p:grpSpPr bwMode="gray">
          <a:xfrm>
            <a:off x="-287" y="0"/>
            <a:ext cx="12189399" cy="6858000"/>
            <a:chOff x="-287" y="0"/>
            <a:chExt cx="12189399" cy="6858000"/>
          </a:xfrm>
          <a:solidFill>
            <a:srgbClr val="D8E1E6"/>
          </a:solidFill>
        </p:grpSpPr>
        <p:sp>
          <p:nvSpPr>
            <p:cNvPr id="9" name="Rectangle 8"/>
            <p:cNvSpPr/>
            <p:nvPr/>
          </p:nvSpPr>
          <p:spPr bwMode="gray">
            <a:xfrm>
              <a:off x="-287" y="0"/>
              <a:ext cx="193962" cy="685214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0" name="Rectangle 9"/>
            <p:cNvSpPr/>
            <p:nvPr/>
          </p:nvSpPr>
          <p:spPr bwMode="gray">
            <a:xfrm>
              <a:off x="11995151" y="5854"/>
              <a:ext cx="193960" cy="685214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1" name="Rectangle 10"/>
            <p:cNvSpPr/>
            <p:nvPr/>
          </p:nvSpPr>
          <p:spPr bwMode="gray">
            <a:xfrm>
              <a:off x="-286"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2" name="Rectangle 11"/>
            <p:cNvSpPr/>
            <p:nvPr/>
          </p:nvSpPr>
          <p:spPr bwMode="gray">
            <a:xfrm>
              <a:off x="-286"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grpSp>
      <p:sp>
        <p:nvSpPr>
          <p:cNvPr id="2" name="Title 1"/>
          <p:cNvSpPr>
            <a:spLocks noGrp="1"/>
          </p:cNvSpPr>
          <p:nvPr>
            <p:ph type="title"/>
          </p:nvPr>
        </p:nvSpPr>
        <p:spPr>
          <a:xfrm>
            <a:off x="531813" y="2600324"/>
            <a:ext cx="11125200" cy="1371600"/>
          </a:xfrm>
        </p:spPr>
        <p:txBody>
          <a:bodyPr anchor="b"/>
          <a:lstStyle>
            <a:lvl1pPr algn="l">
              <a:lnSpc>
                <a:spcPct val="80000"/>
              </a:lnSpc>
              <a:defRPr sz="4800" b="0" cap="none" baseline="0"/>
            </a:lvl1pPr>
          </a:lstStyle>
          <a:p>
            <a:r>
              <a:rPr lang="en-US"/>
              <a:t>Click to edit Master title style</a:t>
            </a:r>
            <a:endParaRPr dirty="0"/>
          </a:p>
        </p:txBody>
      </p:sp>
      <p:sp>
        <p:nvSpPr>
          <p:cNvPr id="3" name="Text Placeholder 2"/>
          <p:cNvSpPr>
            <a:spLocks noGrp="1"/>
          </p:cNvSpPr>
          <p:nvPr>
            <p:ph type="body" idx="1"/>
          </p:nvPr>
        </p:nvSpPr>
        <p:spPr>
          <a:xfrm>
            <a:off x="531813" y="4038598"/>
            <a:ext cx="11125200" cy="914400"/>
          </a:xfrm>
        </p:spPr>
        <p:txBody>
          <a:bodyPr anchor="t">
            <a:noAutofit/>
          </a:bodyPr>
          <a:lstStyle>
            <a:lvl1pPr marL="0" indent="0">
              <a:spcBef>
                <a:spcPts val="0"/>
              </a:spcBef>
              <a:buNone/>
              <a:defRPr sz="2400" b="1">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rgbClr val="5F5F5F"/>
                </a:solidFill>
              </a:defRPr>
            </a:lvl1pPr>
          </a:lstStyle>
          <a:p>
            <a:fld id="{0EAA7747-9DCF-4ECE-9898-FE3379676D92}" type="datetime1">
              <a:rPr lang="en-US" smtClean="0"/>
              <a:t>8/4/2017</a:t>
            </a:fld>
            <a:endParaRPr lang="en-US" dirty="0"/>
          </a:p>
        </p:txBody>
      </p:sp>
      <p:sp>
        <p:nvSpPr>
          <p:cNvPr id="5" name="Footer Placeholder 4"/>
          <p:cNvSpPr>
            <a:spLocks noGrp="1"/>
          </p:cNvSpPr>
          <p:nvPr>
            <p:ph type="ftr" sz="quarter" idx="11"/>
          </p:nvPr>
        </p:nvSpPr>
        <p:spPr/>
        <p:txBody>
          <a:bodyPr/>
          <a:lstStyle>
            <a:lvl1pPr>
              <a:defRPr>
                <a:solidFill>
                  <a:srgbClr val="5F5F5F"/>
                </a:solidFill>
              </a:defRPr>
            </a:lvl1pPr>
          </a:lstStyle>
          <a:p>
            <a:r>
              <a:rPr lang="en-US"/>
              <a:t>Confidential – Oracle Internal</a:t>
            </a:r>
            <a:endParaRPr lang="en-US" dirty="0"/>
          </a:p>
        </p:txBody>
      </p:sp>
      <p:sp>
        <p:nvSpPr>
          <p:cNvPr id="6" name="Slide Number Placeholder 5"/>
          <p:cNvSpPr>
            <a:spLocks noGrp="1"/>
          </p:cNvSpPr>
          <p:nvPr>
            <p:ph type="sldNum" sz="quarter" idx="12"/>
          </p:nvPr>
        </p:nvSpPr>
        <p:spPr/>
        <p:txBody>
          <a:bodyPr/>
          <a:lstStyle>
            <a:lvl1pPr>
              <a:defRPr>
                <a:solidFill>
                  <a:srgbClr val="5F5F5F"/>
                </a:solidFill>
              </a:defRPr>
            </a:lvl1pPr>
          </a:lstStyle>
          <a:p>
            <a:fld id="{C51EAA63-D034-42AE-91FA-B13B9518C7BE}" type="slidenum">
              <a:rPr lang="en-US" smtClean="0"/>
              <a:pPr/>
              <a:t>‹#›</a:t>
            </a:fld>
            <a:endParaRPr lang="en-US" dirty="0"/>
          </a:p>
        </p:txBody>
      </p:sp>
      <p:sp>
        <p:nvSpPr>
          <p:cNvPr id="17" name="TextBox 16"/>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rgbClr val="5F5F5F"/>
                </a:solidFill>
              </a:rPr>
              <a:t>Copyright © </a:t>
            </a:r>
            <a:r>
              <a:rPr lang="en-US" sz="850" dirty="0">
                <a:solidFill>
                  <a:srgbClr val="5F5F5F"/>
                </a:solidFill>
              </a:rPr>
              <a:t>2017,</a:t>
            </a:r>
            <a:r>
              <a:rPr sz="850" dirty="0">
                <a:solidFill>
                  <a:srgbClr val="5F5F5F"/>
                </a:solidFill>
              </a:rPr>
              <a:t> Oracle and/or its affiliates. All rights reserved.  |</a:t>
            </a:r>
          </a:p>
        </p:txBody>
      </p:sp>
      <p:pic>
        <p:nvPicPr>
          <p:cNvPr id="16" name="Picture 15"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11176673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Four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31813" y="1524001"/>
            <a:ext cx="5410199"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46814" y="1524001"/>
            <a:ext cx="5410198"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5EDC5EE-48A0-4FB5-B27F-88FDBE6F1684}" type="datetime1">
              <a:rPr lang="en-US" smtClean="0"/>
              <a:pPr/>
              <a:t>8/4/2017</a:t>
            </a:fld>
            <a:endParaRPr dirty="0"/>
          </a:p>
        </p:txBody>
      </p:sp>
      <p:sp>
        <p:nvSpPr>
          <p:cNvPr id="6" name="Footer Placeholder 5"/>
          <p:cNvSpPr>
            <a:spLocks noGrp="1"/>
          </p:cNvSpPr>
          <p:nvPr>
            <p:ph type="ftr" sz="quarter" idx="11"/>
          </p:nvPr>
        </p:nvSpPr>
        <p:spPr>
          <a:xfrm>
            <a:off x="8777289" y="6556248"/>
            <a:ext cx="2498723" cy="182880"/>
          </a:xfrm>
          <a:prstGeom prst="rect">
            <a:avLst/>
          </a:prstGeom>
        </p:spPr>
        <p:txBody>
          <a:bodyPr/>
          <a:lstStyle/>
          <a:p>
            <a:r>
              <a:rPr/>
              <a:t>Oracle Confidential – Internal/Restricted/Highly Restricted</a:t>
            </a:r>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8" name="Content Placeholder 2"/>
          <p:cNvSpPr>
            <a:spLocks noGrp="1"/>
          </p:cNvSpPr>
          <p:nvPr>
            <p:ph sz="half" idx="13"/>
          </p:nvPr>
        </p:nvSpPr>
        <p:spPr>
          <a:xfrm>
            <a:off x="531813" y="3810001"/>
            <a:ext cx="5410199"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3"/>
          <p:cNvSpPr>
            <a:spLocks noGrp="1"/>
          </p:cNvSpPr>
          <p:nvPr>
            <p:ph sz="half" idx="14"/>
          </p:nvPr>
        </p:nvSpPr>
        <p:spPr>
          <a:xfrm>
            <a:off x="6246814" y="3810001"/>
            <a:ext cx="5410198"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0" name="Straight Connector 9"/>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1" name="Title 10"/>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281822414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Quadrant for Infographics">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endParaRPr dirty="0"/>
          </a:p>
        </p:txBody>
      </p:sp>
      <p:sp>
        <p:nvSpPr>
          <p:cNvPr id="12" name="Text Placeholder 11"/>
          <p:cNvSpPr>
            <a:spLocks noGrp="1"/>
          </p:cNvSpPr>
          <p:nvPr>
            <p:ph type="body" sz="quarter" idx="15"/>
          </p:nvPr>
        </p:nvSpPr>
        <p:spPr>
          <a:xfrm>
            <a:off x="2436811" y="1524001"/>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a:t>Click to edit Master text styles</a:t>
            </a:r>
          </a:p>
        </p:txBody>
      </p:sp>
      <p:cxnSp>
        <p:nvCxnSpPr>
          <p:cNvPr id="10" name="Straight Connector 9"/>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6" name="Text Placeholder 11"/>
          <p:cNvSpPr>
            <a:spLocks noGrp="1"/>
          </p:cNvSpPr>
          <p:nvPr>
            <p:ph type="body" sz="quarter" idx="16"/>
          </p:nvPr>
        </p:nvSpPr>
        <p:spPr>
          <a:xfrm>
            <a:off x="8151812" y="1524001"/>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a:t>Click to edit Master text styles</a:t>
            </a:r>
          </a:p>
        </p:txBody>
      </p:sp>
      <p:cxnSp>
        <p:nvCxnSpPr>
          <p:cNvPr id="13" name="Straight Connector 12"/>
          <p:cNvCxnSpPr/>
          <p:nvPr/>
        </p:nvCxnSpPr>
        <p:spPr bwMode="ltGray">
          <a:xfrm flipH="1">
            <a:off x="531813" y="3733800"/>
            <a:ext cx="11125201" cy="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7" name="Text Placeholder 11"/>
          <p:cNvSpPr>
            <a:spLocks noGrp="1"/>
          </p:cNvSpPr>
          <p:nvPr>
            <p:ph type="body" sz="quarter" idx="17"/>
          </p:nvPr>
        </p:nvSpPr>
        <p:spPr>
          <a:xfrm>
            <a:off x="2436811" y="3931920"/>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a:t>Click to edit Master text styles</a:t>
            </a:r>
          </a:p>
        </p:txBody>
      </p:sp>
      <p:sp>
        <p:nvSpPr>
          <p:cNvPr id="18" name="Text Placeholder 11"/>
          <p:cNvSpPr>
            <a:spLocks noGrp="1"/>
          </p:cNvSpPr>
          <p:nvPr>
            <p:ph type="body" sz="quarter" idx="18"/>
          </p:nvPr>
        </p:nvSpPr>
        <p:spPr>
          <a:xfrm>
            <a:off x="8151812" y="3931920"/>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a:t>Click to edit Master text styles</a:t>
            </a:r>
          </a:p>
        </p:txBody>
      </p:sp>
      <p:sp>
        <p:nvSpPr>
          <p:cNvPr id="5" name="Date Placeholder 4"/>
          <p:cNvSpPr>
            <a:spLocks noGrp="1"/>
          </p:cNvSpPr>
          <p:nvPr>
            <p:ph type="dt" sz="half" idx="10"/>
          </p:nvPr>
        </p:nvSpPr>
        <p:spPr/>
        <p:txBody>
          <a:bodyPr/>
          <a:lstStyle/>
          <a:p>
            <a:fld id="{A8A3CED5-6656-4A7A-BB77-071ABD96C5A2}" type="datetime1">
              <a:rPr lang="en-US" smtClean="0"/>
              <a:pPr/>
              <a:t>8/4/2017</a:t>
            </a:fld>
            <a:endParaRPr dirty="0"/>
          </a:p>
        </p:txBody>
      </p:sp>
      <p:sp>
        <p:nvSpPr>
          <p:cNvPr id="6" name="Footer Placeholder 5"/>
          <p:cNvSpPr>
            <a:spLocks noGrp="1"/>
          </p:cNvSpPr>
          <p:nvPr>
            <p:ph type="ftr" sz="quarter" idx="11"/>
          </p:nvPr>
        </p:nvSpPr>
        <p:spPr>
          <a:xfrm>
            <a:off x="8777289" y="6556248"/>
            <a:ext cx="2498723" cy="182880"/>
          </a:xfrm>
          <a:prstGeom prst="rect">
            <a:avLst/>
          </a:prstGeom>
        </p:spPr>
        <p:txBody>
          <a:bodyPr/>
          <a:lstStyle/>
          <a:p>
            <a:r>
              <a:rPr/>
              <a:t>Oracle Confidential – Internal/Restricted/Highly Restricted</a:t>
            </a:r>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Tree>
    <p:extLst>
      <p:ext uri="{BB962C8B-B14F-4D97-AF65-F5344CB8AC3E}">
        <p14:creationId xmlns:p14="http://schemas.microsoft.com/office/powerpoint/2010/main" val="8736968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Metric">
    <p:spTree>
      <p:nvGrpSpPr>
        <p:cNvPr id="1" name=""/>
        <p:cNvGrpSpPr/>
        <p:nvPr/>
      </p:nvGrpSpPr>
      <p:grpSpPr>
        <a:xfrm>
          <a:off x="0" y="0"/>
          <a:ext cx="0" cy="0"/>
          <a:chOff x="0" y="0"/>
          <a:chExt cx="0" cy="0"/>
        </a:xfrm>
      </p:grpSpPr>
      <p:sp>
        <p:nvSpPr>
          <p:cNvPr id="2" name="Title 1" descr="A large metric can be called out here in font size 166pt, Calibri"/>
          <p:cNvSpPr>
            <a:spLocks noGrp="1"/>
          </p:cNvSpPr>
          <p:nvPr>
            <p:ph type="title" hasCustomPrompt="1"/>
          </p:nvPr>
        </p:nvSpPr>
        <p:spPr>
          <a:xfrm>
            <a:off x="760412" y="1524000"/>
            <a:ext cx="4076700" cy="2743200"/>
          </a:xfrm>
        </p:spPr>
        <p:txBody>
          <a:bodyPr anchor="ctr"/>
          <a:lstStyle>
            <a:lvl1pPr algn="r">
              <a:defRPr sz="16600" b="1">
                <a:solidFill>
                  <a:schemeClr val="accent5"/>
                </a:solidFill>
              </a:defRPr>
            </a:lvl1pPr>
          </a:lstStyle>
          <a:p>
            <a:r>
              <a:rPr lang="en-US" dirty="0"/>
              <a:t>XX</a:t>
            </a:r>
          </a:p>
        </p:txBody>
      </p:sp>
      <p:sp>
        <p:nvSpPr>
          <p:cNvPr id="12" name="Text Placeholder 11"/>
          <p:cNvSpPr>
            <a:spLocks noGrp="1"/>
          </p:cNvSpPr>
          <p:nvPr>
            <p:ph type="body" sz="quarter" idx="15"/>
          </p:nvPr>
        </p:nvSpPr>
        <p:spPr>
          <a:xfrm>
            <a:off x="5256213" y="1524000"/>
            <a:ext cx="5029200" cy="2743200"/>
          </a:xfrm>
        </p:spPr>
        <p:txBody>
          <a:bodyPr anchor="ctr">
            <a:noAutofit/>
          </a:bodyPr>
          <a:lstStyle>
            <a:lvl1pPr marL="0" indent="0">
              <a:spcBef>
                <a:spcPts val="1200"/>
              </a:spcBef>
              <a:buFont typeface="Arial" panose="020B0604020202020204" pitchFamily="34" charset="0"/>
              <a:buNone/>
              <a:defRPr sz="28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a:t>Click to edit Master text styles</a:t>
            </a:r>
          </a:p>
        </p:txBody>
      </p:sp>
      <p:sp>
        <p:nvSpPr>
          <p:cNvPr id="5" name="Date Placeholder 4"/>
          <p:cNvSpPr>
            <a:spLocks noGrp="1"/>
          </p:cNvSpPr>
          <p:nvPr>
            <p:ph type="dt" sz="half" idx="10"/>
          </p:nvPr>
        </p:nvSpPr>
        <p:spPr/>
        <p:txBody>
          <a:bodyPr/>
          <a:lstStyle/>
          <a:p>
            <a:fld id="{A8A3CED5-6656-4A7A-BB77-071ABD96C5A2}" type="datetime1">
              <a:rPr lang="en-US" smtClean="0"/>
              <a:pPr/>
              <a:t>8/4/2017</a:t>
            </a:fld>
            <a:endParaRPr dirty="0"/>
          </a:p>
        </p:txBody>
      </p:sp>
      <p:sp>
        <p:nvSpPr>
          <p:cNvPr id="6" name="Footer Placeholder 5"/>
          <p:cNvSpPr>
            <a:spLocks noGrp="1"/>
          </p:cNvSpPr>
          <p:nvPr>
            <p:ph type="ftr" sz="quarter" idx="11"/>
          </p:nvPr>
        </p:nvSpPr>
        <p:spPr>
          <a:xfrm>
            <a:off x="8777289" y="6556248"/>
            <a:ext cx="2498723" cy="182880"/>
          </a:xfrm>
          <a:prstGeom prst="rect">
            <a:avLst/>
          </a:prstGeom>
        </p:spPr>
        <p:txBody>
          <a:bodyPr/>
          <a:lstStyle/>
          <a:p>
            <a:r>
              <a:rPr/>
              <a:t>Oracle Confidential – Internal/Restricted/Highly Restricted</a:t>
            </a:r>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Tree>
    <p:extLst>
      <p:ext uri="{BB962C8B-B14F-4D97-AF65-F5344CB8AC3E}">
        <p14:creationId xmlns:p14="http://schemas.microsoft.com/office/powerpoint/2010/main" val="14797402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1" name="Title 10"/>
          <p:cNvSpPr>
            <a:spLocks noGrp="1"/>
          </p:cNvSpPr>
          <p:nvPr>
            <p:ph type="title"/>
          </p:nvPr>
        </p:nvSpPr>
        <p:spPr/>
        <p:txBody>
          <a:bodyPr>
            <a:noAutofit/>
          </a:bodyPr>
          <a:lstStyle/>
          <a:p>
            <a:r>
              <a:rPr lang="en-US"/>
              <a:t>Click to edit Master title style</a:t>
            </a:r>
            <a:endParaRPr dirty="0"/>
          </a:p>
        </p:txBody>
      </p:sp>
      <p:sp>
        <p:nvSpPr>
          <p:cNvPr id="3" name="Text Placeholder 2"/>
          <p:cNvSpPr>
            <a:spLocks noGrp="1"/>
          </p:cNvSpPr>
          <p:nvPr>
            <p:ph type="body" idx="1"/>
          </p:nvPr>
        </p:nvSpPr>
        <p:spPr>
          <a:xfrm>
            <a:off x="531812" y="1524000"/>
            <a:ext cx="5413248" cy="762000"/>
          </a:xfrm>
        </p:spPr>
        <p:txBody>
          <a:bodyPr anchor="ctr">
            <a:noAutofit/>
          </a:bodyPr>
          <a:lstStyle>
            <a:lvl1pPr marL="0" indent="0">
              <a:spcBef>
                <a:spcPts val="0"/>
              </a:spcBef>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31812" y="2362200"/>
            <a:ext cx="5413248" cy="35814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0" name="Straight Connector 9"/>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5" name="Text Placeholder 4"/>
          <p:cNvSpPr>
            <a:spLocks noGrp="1"/>
          </p:cNvSpPr>
          <p:nvPr>
            <p:ph type="body" sz="quarter" idx="3"/>
          </p:nvPr>
        </p:nvSpPr>
        <p:spPr>
          <a:xfrm>
            <a:off x="6243764" y="1524000"/>
            <a:ext cx="5413248" cy="762000"/>
          </a:xfrm>
        </p:spPr>
        <p:txBody>
          <a:bodyPr anchor="ctr">
            <a:noAutofit/>
          </a:bodyPr>
          <a:lstStyle>
            <a:lvl1pPr marL="0" indent="0">
              <a:spcBef>
                <a:spcPts val="0"/>
              </a:spcBef>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43764" y="2362200"/>
            <a:ext cx="5413248" cy="35814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noAutofit/>
          </a:bodyPr>
          <a:lstStyle/>
          <a:p>
            <a:fld id="{35287FB7-DD26-4AD5-8D24-298016D86790}" type="datetime1">
              <a:rPr lang="en-US" smtClean="0"/>
              <a:pPr/>
              <a:t>8/4/2017</a:t>
            </a:fld>
            <a:endParaRPr dirty="0"/>
          </a:p>
        </p:txBody>
      </p:sp>
      <p:sp>
        <p:nvSpPr>
          <p:cNvPr id="8" name="Footer Placeholder 7"/>
          <p:cNvSpPr>
            <a:spLocks noGrp="1"/>
          </p:cNvSpPr>
          <p:nvPr>
            <p:ph type="ftr" sz="quarter" idx="11"/>
          </p:nvPr>
        </p:nvSpPr>
        <p:spPr>
          <a:xfrm>
            <a:off x="8777289" y="6556248"/>
            <a:ext cx="2498723" cy="182880"/>
          </a:xfrm>
          <a:prstGeom prst="rect">
            <a:avLst/>
          </a:prstGeom>
        </p:spPr>
        <p:txBody>
          <a:bodyPr>
            <a:noAutofit/>
          </a:bodyPr>
          <a:lstStyle/>
          <a:p>
            <a:r>
              <a:rPr/>
              <a:t>Oracle Confidential – Internal/Restricted/Highly Restricted</a:t>
            </a:r>
            <a:endParaRPr dirty="0"/>
          </a:p>
        </p:txBody>
      </p:sp>
      <p:sp>
        <p:nvSpPr>
          <p:cNvPr id="9" name="Slide Number Placeholder 8"/>
          <p:cNvSpPr>
            <a:spLocks noGrp="1"/>
          </p:cNvSpPr>
          <p:nvPr>
            <p:ph type="sldNum" sz="quarter" idx="12"/>
          </p:nvPr>
        </p:nvSpPr>
        <p:spPr/>
        <p:txBody>
          <a:bodyPr>
            <a:noAutofit/>
          </a:bodyPr>
          <a:lstStyle/>
          <a:p>
            <a:fld id="{C51EAA63-D034-42AE-91FA-B13B9518C7BE}" type="slidenum">
              <a:rPr/>
              <a:pPr/>
              <a:t>‹#›</a:t>
            </a:fld>
            <a:endParaRPr dirty="0"/>
          </a:p>
        </p:txBody>
      </p:sp>
    </p:spTree>
    <p:extLst>
      <p:ext uri="{BB962C8B-B14F-4D97-AF65-F5344CB8AC3E}">
        <p14:creationId xmlns:p14="http://schemas.microsoft.com/office/powerpoint/2010/main" val="116727501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52D99EC-ABE5-42A5-B15B-B8C044BE7365}" type="datetime1">
              <a:rPr lang="en-US" smtClean="0"/>
              <a:pPr/>
              <a:t>8/4/2017</a:t>
            </a:fld>
            <a:endParaRPr dirty="0"/>
          </a:p>
        </p:txBody>
      </p:sp>
      <p:sp>
        <p:nvSpPr>
          <p:cNvPr id="4" name="Footer Placeholder 3"/>
          <p:cNvSpPr>
            <a:spLocks noGrp="1"/>
          </p:cNvSpPr>
          <p:nvPr>
            <p:ph type="ftr" sz="quarter" idx="11"/>
          </p:nvPr>
        </p:nvSpPr>
        <p:spPr>
          <a:xfrm>
            <a:off x="8777289" y="6556248"/>
            <a:ext cx="2498723" cy="182880"/>
          </a:xfrm>
          <a:prstGeom prst="rect">
            <a:avLst/>
          </a:prstGeom>
        </p:spPr>
        <p:txBody>
          <a:bodyPr/>
          <a:lstStyle/>
          <a:p>
            <a:r>
              <a:rPr/>
              <a:t>Oracle Confidential – Internal/Restricted/Highly Restricted</a:t>
            </a:r>
            <a:endParaRPr dirty="0"/>
          </a:p>
        </p:txBody>
      </p:sp>
      <p:sp>
        <p:nvSpPr>
          <p:cNvPr id="5" name="Slide Number Placeholder 4"/>
          <p:cNvSpPr>
            <a:spLocks noGrp="1"/>
          </p:cNvSpPr>
          <p:nvPr>
            <p:ph type="sldNum" sz="quarter" idx="12"/>
          </p:nvPr>
        </p:nvSpPr>
        <p:spPr/>
        <p:txBody>
          <a:bodyPr/>
          <a:lstStyle/>
          <a:p>
            <a:fld id="{C51EAA63-D034-42AE-91FA-B13B9518C7BE}" type="slidenum">
              <a:rPr/>
              <a:pPr/>
              <a:t>‹#›</a:t>
            </a:fld>
            <a:endParaRPr dirty="0"/>
          </a:p>
        </p:txBody>
      </p:sp>
    </p:spTree>
    <p:extLst>
      <p:ext uri="{BB962C8B-B14F-4D97-AF65-F5344CB8AC3E}">
        <p14:creationId xmlns:p14="http://schemas.microsoft.com/office/powerpoint/2010/main" val="369656675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Title and Subtitle">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a:t>Click to edit Master title style</a:t>
            </a:r>
            <a:endParaRPr dirty="0"/>
          </a:p>
        </p:txBody>
      </p:sp>
      <p:sp>
        <p:nvSpPr>
          <p:cNvPr id="6" name="Text Placeholder 12"/>
          <p:cNvSpPr>
            <a:spLocks noGrp="1"/>
          </p:cNvSpPr>
          <p:nvPr>
            <p:ph type="body" sz="quarter" idx="13" hasCustomPrompt="1"/>
          </p:nvPr>
        </p:nvSpPr>
        <p:spPr>
          <a:xfrm>
            <a:off x="531814" y="1373741"/>
            <a:ext cx="11125198" cy="343299"/>
          </a:xfr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subtitle</a:t>
            </a:r>
          </a:p>
        </p:txBody>
      </p:sp>
      <p:sp>
        <p:nvSpPr>
          <p:cNvPr id="3" name="Date Placeholder 2"/>
          <p:cNvSpPr>
            <a:spLocks noGrp="1"/>
          </p:cNvSpPr>
          <p:nvPr>
            <p:ph type="dt" sz="half" idx="10"/>
          </p:nvPr>
        </p:nvSpPr>
        <p:spPr/>
        <p:txBody>
          <a:bodyPr/>
          <a:lstStyle/>
          <a:p>
            <a:fld id="{CD2D53DD-9B43-42E6-B664-927F3AEBDA21}" type="datetime1">
              <a:rPr lang="en-US" smtClean="0"/>
              <a:pPr/>
              <a:t>8/4/2017</a:t>
            </a:fld>
            <a:endParaRPr dirty="0"/>
          </a:p>
        </p:txBody>
      </p:sp>
      <p:sp>
        <p:nvSpPr>
          <p:cNvPr id="4" name="Footer Placeholder 3"/>
          <p:cNvSpPr>
            <a:spLocks noGrp="1"/>
          </p:cNvSpPr>
          <p:nvPr>
            <p:ph type="ftr" sz="quarter" idx="11"/>
          </p:nvPr>
        </p:nvSpPr>
        <p:spPr>
          <a:xfrm>
            <a:off x="8777289" y="6556248"/>
            <a:ext cx="2498723" cy="182880"/>
          </a:xfrm>
          <a:prstGeom prst="rect">
            <a:avLst/>
          </a:prstGeom>
        </p:spPr>
        <p:txBody>
          <a:bodyPr/>
          <a:lstStyle/>
          <a:p>
            <a:r>
              <a:rPr/>
              <a:t>Oracle Confidential – Internal/Restricted/Highly Restricted</a:t>
            </a:r>
            <a:endParaRPr dirty="0"/>
          </a:p>
        </p:txBody>
      </p:sp>
      <p:sp>
        <p:nvSpPr>
          <p:cNvPr id="5" name="Slide Number Placeholder 4"/>
          <p:cNvSpPr>
            <a:spLocks noGrp="1"/>
          </p:cNvSpPr>
          <p:nvPr>
            <p:ph type="sldNum" sz="quarter" idx="12"/>
          </p:nvPr>
        </p:nvSpPr>
        <p:spPr/>
        <p:txBody>
          <a:bodyPr/>
          <a:lstStyle/>
          <a:p>
            <a:fld id="{C51EAA63-D034-42AE-91FA-B13B9518C7BE}" type="slidenum">
              <a:rPr/>
              <a:pPr/>
              <a:t>‹#›</a:t>
            </a:fld>
            <a:endParaRPr dirty="0"/>
          </a:p>
        </p:txBody>
      </p:sp>
    </p:spTree>
    <p:extLst>
      <p:ext uri="{BB962C8B-B14F-4D97-AF65-F5344CB8AC3E}">
        <p14:creationId xmlns:p14="http://schemas.microsoft.com/office/powerpoint/2010/main" val="383548174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053D265-744D-4F8C-A86B-A5B53F14B0D6}" type="datetime1">
              <a:rPr lang="en-US" smtClean="0"/>
              <a:pPr/>
              <a:t>8/4/2017</a:t>
            </a:fld>
            <a:endParaRPr dirty="0"/>
          </a:p>
        </p:txBody>
      </p:sp>
      <p:sp>
        <p:nvSpPr>
          <p:cNvPr id="3" name="Footer Placeholder 2"/>
          <p:cNvSpPr>
            <a:spLocks noGrp="1"/>
          </p:cNvSpPr>
          <p:nvPr>
            <p:ph type="ftr" sz="quarter" idx="11"/>
          </p:nvPr>
        </p:nvSpPr>
        <p:spPr>
          <a:xfrm>
            <a:off x="8777289" y="6556248"/>
            <a:ext cx="2498723" cy="182880"/>
          </a:xfrm>
          <a:prstGeom prst="rect">
            <a:avLst/>
          </a:prstGeom>
        </p:spPr>
        <p:txBody>
          <a:bodyPr/>
          <a:lstStyle/>
          <a:p>
            <a:r>
              <a:rPr/>
              <a:t>Oracle Confidential – Internal/Restricted/Highly Restricted</a:t>
            </a:r>
            <a:endParaRPr dirty="0"/>
          </a:p>
        </p:txBody>
      </p:sp>
      <p:sp>
        <p:nvSpPr>
          <p:cNvPr id="4" name="Slide Number Placeholder 3"/>
          <p:cNvSpPr>
            <a:spLocks noGrp="1"/>
          </p:cNvSpPr>
          <p:nvPr>
            <p:ph type="sldNum" sz="quarter" idx="12"/>
          </p:nvPr>
        </p:nvSpPr>
        <p:spPr/>
        <p:txBody>
          <a:bodyPr/>
          <a:lstStyle/>
          <a:p>
            <a:fld id="{C51EAA63-D034-42AE-91FA-B13B9518C7BE}" type="slidenum">
              <a:rPr/>
              <a:pPr/>
              <a:t>‹#›</a:t>
            </a:fld>
            <a:endParaRPr dirty="0"/>
          </a:p>
        </p:txBody>
      </p:sp>
    </p:spTree>
    <p:extLst>
      <p:ext uri="{BB962C8B-B14F-4D97-AF65-F5344CB8AC3E}">
        <p14:creationId xmlns:p14="http://schemas.microsoft.com/office/powerpoint/2010/main" val="359660412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noAutofit/>
          </a:bodyPr>
          <a:lstStyle/>
          <a:p>
            <a:r>
              <a:rPr lang="en-US"/>
              <a:t>Click to edit Master title style</a:t>
            </a:r>
            <a:endParaRPr dirty="0"/>
          </a:p>
        </p:txBody>
      </p:sp>
      <p:sp>
        <p:nvSpPr>
          <p:cNvPr id="3" name="Content Placeholder 2" descr="Chart using colors from the approved palette included here"/>
          <p:cNvSpPr>
            <a:spLocks noGrp="1"/>
          </p:cNvSpPr>
          <p:nvPr>
            <p:ph idx="1"/>
          </p:nvPr>
        </p:nvSpPr>
        <p:spPr>
          <a:xfrm>
            <a:off x="531662" y="1524000"/>
            <a:ext cx="7589520"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777288" y="1524001"/>
            <a:ext cx="2879725" cy="4419600"/>
          </a:xfrm>
        </p:spPr>
        <p:txBody>
          <a:bodyPr>
            <a:noAutofit/>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22C216A-5BF3-4B4A-AA09-367DB23952FA}" type="datetime1">
              <a:rPr lang="en-US" smtClean="0"/>
              <a:pPr/>
              <a:t>8/4/2017</a:t>
            </a:fld>
            <a:endParaRPr dirty="0"/>
          </a:p>
        </p:txBody>
      </p:sp>
      <p:sp>
        <p:nvSpPr>
          <p:cNvPr id="6" name="Footer Placeholder 5"/>
          <p:cNvSpPr>
            <a:spLocks noGrp="1"/>
          </p:cNvSpPr>
          <p:nvPr>
            <p:ph type="ftr" sz="quarter" idx="11"/>
          </p:nvPr>
        </p:nvSpPr>
        <p:spPr>
          <a:xfrm>
            <a:off x="8777289" y="6556248"/>
            <a:ext cx="2498723" cy="182880"/>
          </a:xfrm>
          <a:prstGeom prst="rect">
            <a:avLst/>
          </a:prstGeom>
        </p:spPr>
        <p:txBody>
          <a:bodyPr/>
          <a:lstStyle/>
          <a:p>
            <a:r>
              <a:rPr/>
              <a:t>Oracle Confidential – Internal/Restricted/Highly Restricted</a:t>
            </a:r>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Tree>
    <p:extLst>
      <p:ext uri="{BB962C8B-B14F-4D97-AF65-F5344CB8AC3E}">
        <p14:creationId xmlns:p14="http://schemas.microsoft.com/office/powerpoint/2010/main" val="264986067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noAutofit/>
          </a:bodyPr>
          <a:lstStyle/>
          <a:p>
            <a:r>
              <a:rPr lang="en-US"/>
              <a:t>Click to edit Master title style</a:t>
            </a:r>
            <a:endParaRPr dirty="0"/>
          </a:p>
        </p:txBody>
      </p:sp>
      <p:sp>
        <p:nvSpPr>
          <p:cNvPr id="3" name="Picture Placeholder 2" descr="4-color photo can be included here"/>
          <p:cNvSpPr>
            <a:spLocks noGrp="1"/>
          </p:cNvSpPr>
          <p:nvPr>
            <p:ph type="pic" idx="1"/>
          </p:nvPr>
        </p:nvSpPr>
        <p:spPr bwMode="gray">
          <a:xfrm>
            <a:off x="531813" y="1524000"/>
            <a:ext cx="6095999" cy="4416725"/>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4" name="Text Placeholder 3"/>
          <p:cNvSpPr>
            <a:spLocks noGrp="1"/>
          </p:cNvSpPr>
          <p:nvPr>
            <p:ph type="body" sz="half" idx="2"/>
          </p:nvPr>
        </p:nvSpPr>
        <p:spPr>
          <a:xfrm>
            <a:off x="7008812" y="1524000"/>
            <a:ext cx="4648201" cy="4419600"/>
          </a:xfrm>
        </p:spPr>
        <p:txBody>
          <a:bodyPr>
            <a:noAutofit/>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A3E2FA5-E451-48BD-84C5-AAF06D19CB12}" type="datetime1">
              <a:rPr lang="en-US" smtClean="0"/>
              <a:pPr/>
              <a:t>8/4/2017</a:t>
            </a:fld>
            <a:endParaRPr dirty="0"/>
          </a:p>
        </p:txBody>
      </p:sp>
      <p:sp>
        <p:nvSpPr>
          <p:cNvPr id="6" name="Footer Placeholder 5"/>
          <p:cNvSpPr>
            <a:spLocks noGrp="1"/>
          </p:cNvSpPr>
          <p:nvPr>
            <p:ph type="ftr" sz="quarter" idx="11"/>
          </p:nvPr>
        </p:nvSpPr>
        <p:spPr>
          <a:xfrm>
            <a:off x="8777289" y="6556248"/>
            <a:ext cx="2498723" cy="182880"/>
          </a:xfrm>
          <a:prstGeom prst="rect">
            <a:avLst/>
          </a:prstGeom>
        </p:spPr>
        <p:txBody>
          <a:bodyPr/>
          <a:lstStyle/>
          <a:p>
            <a:r>
              <a:rPr/>
              <a:t>Oracle Confidential – Internal/Restricted/Highly Restricted</a:t>
            </a:r>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Tree>
    <p:extLst>
      <p:ext uri="{BB962C8B-B14F-4D97-AF65-F5344CB8AC3E}">
        <p14:creationId xmlns:p14="http://schemas.microsoft.com/office/powerpoint/2010/main" val="257180271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Two Pictures with Captions">
    <p:spTree>
      <p:nvGrpSpPr>
        <p:cNvPr id="1" name=""/>
        <p:cNvGrpSpPr/>
        <p:nvPr/>
      </p:nvGrpSpPr>
      <p:grpSpPr>
        <a:xfrm>
          <a:off x="0" y="0"/>
          <a:ext cx="0" cy="0"/>
          <a:chOff x="0" y="0"/>
          <a:chExt cx="0" cy="0"/>
        </a:xfrm>
      </p:grpSpPr>
      <p:sp>
        <p:nvSpPr>
          <p:cNvPr id="11" name="Title 10"/>
          <p:cNvSpPr>
            <a:spLocks noGrp="1"/>
          </p:cNvSpPr>
          <p:nvPr>
            <p:ph type="title"/>
          </p:nvPr>
        </p:nvSpPr>
        <p:spPr/>
        <p:txBody>
          <a:bodyPr>
            <a:noAutofit/>
          </a:bodyPr>
          <a:lstStyle/>
          <a:p>
            <a:r>
              <a:rPr lang="en-US"/>
              <a:t>Click to edit Master title style</a:t>
            </a:r>
            <a:endParaRPr dirty="0"/>
          </a:p>
        </p:txBody>
      </p:sp>
      <p:sp>
        <p:nvSpPr>
          <p:cNvPr id="3" name="Picture Placeholder 2" descr="Two 4-color photos can be included here"/>
          <p:cNvSpPr>
            <a:spLocks noGrp="1"/>
          </p:cNvSpPr>
          <p:nvPr>
            <p:ph type="pic" idx="1"/>
          </p:nvPr>
        </p:nvSpPr>
        <p:spPr bwMode="gray">
          <a:xfrm>
            <a:off x="531813" y="1524000"/>
            <a:ext cx="5413248" cy="347472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4" name="Text Placeholder 3"/>
          <p:cNvSpPr>
            <a:spLocks noGrp="1"/>
          </p:cNvSpPr>
          <p:nvPr>
            <p:ph type="body" sz="half" idx="2"/>
          </p:nvPr>
        </p:nvSpPr>
        <p:spPr>
          <a:xfrm>
            <a:off x="531812" y="5105400"/>
            <a:ext cx="5410200" cy="838200"/>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8" name="Straight Connector 7"/>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9" name="Picture Placeholder 2"/>
          <p:cNvSpPr>
            <a:spLocks noGrp="1"/>
          </p:cNvSpPr>
          <p:nvPr>
            <p:ph type="pic" idx="13"/>
          </p:nvPr>
        </p:nvSpPr>
        <p:spPr bwMode="gray">
          <a:xfrm>
            <a:off x="6246812" y="1524000"/>
            <a:ext cx="5413248" cy="347472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10" name="Text Placeholder 3"/>
          <p:cNvSpPr>
            <a:spLocks noGrp="1"/>
          </p:cNvSpPr>
          <p:nvPr>
            <p:ph type="body" sz="half" idx="14"/>
          </p:nvPr>
        </p:nvSpPr>
        <p:spPr>
          <a:xfrm>
            <a:off x="6246811" y="5105400"/>
            <a:ext cx="5410200" cy="838200"/>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4B64933-8490-48F1-856F-778E124FF883}" type="datetime1">
              <a:rPr lang="en-US" smtClean="0"/>
              <a:pPr/>
              <a:t>8/4/2017</a:t>
            </a:fld>
            <a:endParaRPr dirty="0"/>
          </a:p>
        </p:txBody>
      </p:sp>
      <p:sp>
        <p:nvSpPr>
          <p:cNvPr id="6" name="Footer Placeholder 5"/>
          <p:cNvSpPr>
            <a:spLocks noGrp="1"/>
          </p:cNvSpPr>
          <p:nvPr>
            <p:ph type="ftr" sz="quarter" idx="11"/>
          </p:nvPr>
        </p:nvSpPr>
        <p:spPr>
          <a:xfrm>
            <a:off x="8777289" y="6556248"/>
            <a:ext cx="2498723" cy="182880"/>
          </a:xfrm>
          <a:prstGeom prst="rect">
            <a:avLst/>
          </a:prstGeom>
        </p:spPr>
        <p:txBody>
          <a:bodyPr/>
          <a:lstStyle/>
          <a:p>
            <a:r>
              <a:rPr/>
              <a:t>Oracle Confidential – Internal/Restricted/Highly Restricted</a:t>
            </a:r>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Tree>
    <p:extLst>
      <p:ext uri="{BB962C8B-B14F-4D97-AF65-F5344CB8AC3E}">
        <p14:creationId xmlns:p14="http://schemas.microsoft.com/office/powerpoint/2010/main" val="57985045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Announcement">
    <p:spTree>
      <p:nvGrpSpPr>
        <p:cNvPr id="1" name=""/>
        <p:cNvGrpSpPr/>
        <p:nvPr/>
      </p:nvGrpSpPr>
      <p:grpSpPr>
        <a:xfrm>
          <a:off x="0" y="0"/>
          <a:ext cx="0" cy="0"/>
          <a:chOff x="0" y="0"/>
          <a:chExt cx="0" cy="0"/>
        </a:xfrm>
      </p:grpSpPr>
      <p:sp>
        <p:nvSpPr>
          <p:cNvPr id="2" name="Title 1"/>
          <p:cNvSpPr>
            <a:spLocks noGrp="1"/>
          </p:cNvSpPr>
          <p:nvPr>
            <p:ph type="title"/>
          </p:nvPr>
        </p:nvSpPr>
        <p:spPr>
          <a:xfrm>
            <a:off x="531812" y="1905000"/>
            <a:ext cx="4800600" cy="1645920"/>
          </a:xfrm>
        </p:spPr>
        <p:txBody>
          <a:bodyPr anchor="b"/>
          <a:lstStyle>
            <a:lvl1pPr algn="l">
              <a:lnSpc>
                <a:spcPct val="80000"/>
              </a:lnSpc>
              <a:defRPr sz="4800" b="0"/>
            </a:lvl1pPr>
          </a:lstStyle>
          <a:p>
            <a:r>
              <a:rPr lang="en-US"/>
              <a:t>Click to edit Master title style</a:t>
            </a:r>
            <a:endParaRPr dirty="0"/>
          </a:p>
        </p:txBody>
      </p:sp>
      <p:sp>
        <p:nvSpPr>
          <p:cNvPr id="3" name="Picture Placeholder 2"/>
          <p:cNvSpPr>
            <a:spLocks noGrp="1"/>
          </p:cNvSpPr>
          <p:nvPr>
            <p:ph type="pic" idx="1"/>
          </p:nvPr>
        </p:nvSpPr>
        <p:spPr>
          <a:xfrm>
            <a:off x="5588456" y="533400"/>
            <a:ext cx="6068558" cy="5410200"/>
          </a:xfrm>
          <a:no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4" name="Text Placeholder 3"/>
          <p:cNvSpPr>
            <a:spLocks noGrp="1"/>
          </p:cNvSpPr>
          <p:nvPr>
            <p:ph type="body" sz="half" idx="2"/>
          </p:nvPr>
        </p:nvSpPr>
        <p:spPr>
          <a:xfrm>
            <a:off x="531812" y="3657600"/>
            <a:ext cx="4800599" cy="1645920"/>
          </a:xfrm>
        </p:spPr>
        <p:txBody>
          <a:bodyPr>
            <a:noAutofit/>
          </a:bodyPr>
          <a:lstStyle>
            <a:lvl1pPr marL="0" indent="0">
              <a:spcBef>
                <a:spcPts val="0"/>
              </a:spcBef>
              <a:buNone/>
              <a:defRPr sz="2400" b="1"/>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3C9AEB-49CC-40CA-A6E0-0DA5A2F7B1B3}" type="datetime1">
              <a:rPr lang="en-US" smtClean="0"/>
              <a:t>8/4/2017</a:t>
            </a:fld>
            <a:endParaRPr dirty="0"/>
          </a:p>
        </p:txBody>
      </p:sp>
      <p:sp>
        <p:nvSpPr>
          <p:cNvPr id="6" name="Footer Placeholder 5"/>
          <p:cNvSpPr>
            <a:spLocks noGrp="1"/>
          </p:cNvSpPr>
          <p:nvPr>
            <p:ph type="ftr" sz="quarter" idx="11"/>
          </p:nvPr>
        </p:nvSpPr>
        <p:spPr/>
        <p:txBody>
          <a:bodyPr/>
          <a:lstStyle/>
          <a:p>
            <a:r>
              <a:rPr lang="en-US"/>
              <a:t>Confidential – Oracle Internal</a:t>
            </a:r>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Tree>
    <p:extLst>
      <p:ext uri="{BB962C8B-B14F-4D97-AF65-F5344CB8AC3E}">
        <p14:creationId xmlns:p14="http://schemas.microsoft.com/office/powerpoint/2010/main" val="267037058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Three Pictures with Captions">
    <p:spTree>
      <p:nvGrpSpPr>
        <p:cNvPr id="1" name=""/>
        <p:cNvGrpSpPr/>
        <p:nvPr/>
      </p:nvGrpSpPr>
      <p:grpSpPr>
        <a:xfrm>
          <a:off x="0" y="0"/>
          <a:ext cx="0" cy="0"/>
          <a:chOff x="0" y="0"/>
          <a:chExt cx="0" cy="0"/>
        </a:xfrm>
      </p:grpSpPr>
      <p:sp>
        <p:nvSpPr>
          <p:cNvPr id="8" name="Title 7"/>
          <p:cNvSpPr>
            <a:spLocks noGrp="1"/>
          </p:cNvSpPr>
          <p:nvPr>
            <p:ph type="title"/>
          </p:nvPr>
        </p:nvSpPr>
        <p:spPr/>
        <p:txBody>
          <a:bodyPr>
            <a:noAutofit/>
          </a:bodyPr>
          <a:lstStyle/>
          <a:p>
            <a:r>
              <a:rPr lang="en-US"/>
              <a:t>Click to edit Master title style</a:t>
            </a:r>
            <a:endParaRPr dirty="0"/>
          </a:p>
        </p:txBody>
      </p:sp>
      <p:sp>
        <p:nvSpPr>
          <p:cNvPr id="3" name="Picture Placeholder 2" descr="Three 4-color photos can be included here"/>
          <p:cNvSpPr>
            <a:spLocks noGrp="1"/>
          </p:cNvSpPr>
          <p:nvPr>
            <p:ph type="pic" idx="1"/>
          </p:nvPr>
        </p:nvSpPr>
        <p:spPr bwMode="gray">
          <a:xfrm>
            <a:off x="531813" y="1524000"/>
            <a:ext cx="3474720" cy="304800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4" name="Text Placeholder 3"/>
          <p:cNvSpPr>
            <a:spLocks noGrp="1"/>
          </p:cNvSpPr>
          <p:nvPr>
            <p:ph type="body" sz="half" idx="2"/>
          </p:nvPr>
        </p:nvSpPr>
        <p:spPr>
          <a:xfrm>
            <a:off x="531812" y="4701396"/>
            <a:ext cx="3474720" cy="1242204"/>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1" name="Straight Connector 10"/>
          <p:cNvCxnSpPr/>
          <p:nvPr/>
        </p:nvCxnSpPr>
        <p:spPr bwMode="ltGray">
          <a:xfrm>
            <a:off x="418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9" name="Picture Placeholder 2"/>
          <p:cNvSpPr>
            <a:spLocks noGrp="1"/>
          </p:cNvSpPr>
          <p:nvPr>
            <p:ph type="pic" idx="13"/>
          </p:nvPr>
        </p:nvSpPr>
        <p:spPr bwMode="gray">
          <a:xfrm>
            <a:off x="4357052" y="1524000"/>
            <a:ext cx="3474720" cy="304800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10" name="Text Placeholder 3"/>
          <p:cNvSpPr>
            <a:spLocks noGrp="1"/>
          </p:cNvSpPr>
          <p:nvPr>
            <p:ph type="body" sz="half" idx="14"/>
          </p:nvPr>
        </p:nvSpPr>
        <p:spPr>
          <a:xfrm>
            <a:off x="4357052" y="4701396"/>
            <a:ext cx="3474720" cy="1242204"/>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2" name="Straight Connector 11"/>
          <p:cNvCxnSpPr/>
          <p:nvPr/>
        </p:nvCxnSpPr>
        <p:spPr bwMode="ltGray">
          <a:xfrm>
            <a:off x="799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3" name="Picture Placeholder 2"/>
          <p:cNvSpPr>
            <a:spLocks noGrp="1"/>
          </p:cNvSpPr>
          <p:nvPr>
            <p:ph type="pic" idx="15"/>
          </p:nvPr>
        </p:nvSpPr>
        <p:spPr bwMode="gray">
          <a:xfrm>
            <a:off x="8182292" y="1524000"/>
            <a:ext cx="3474720" cy="304800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14" name="Text Placeholder 3"/>
          <p:cNvSpPr>
            <a:spLocks noGrp="1"/>
          </p:cNvSpPr>
          <p:nvPr>
            <p:ph type="body" sz="half" idx="16"/>
          </p:nvPr>
        </p:nvSpPr>
        <p:spPr>
          <a:xfrm>
            <a:off x="8182292" y="4701396"/>
            <a:ext cx="3474720" cy="1242204"/>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E6F5346-BDDE-46E4-B222-C487F9E706DD}" type="datetime1">
              <a:rPr lang="en-US" smtClean="0"/>
              <a:pPr/>
              <a:t>8/4/2017</a:t>
            </a:fld>
            <a:endParaRPr dirty="0"/>
          </a:p>
        </p:txBody>
      </p:sp>
      <p:sp>
        <p:nvSpPr>
          <p:cNvPr id="6" name="Footer Placeholder 5"/>
          <p:cNvSpPr>
            <a:spLocks noGrp="1"/>
          </p:cNvSpPr>
          <p:nvPr>
            <p:ph type="ftr" sz="quarter" idx="11"/>
          </p:nvPr>
        </p:nvSpPr>
        <p:spPr>
          <a:xfrm>
            <a:off x="8777289" y="6556248"/>
            <a:ext cx="2498723" cy="182880"/>
          </a:xfrm>
          <a:prstGeom prst="rect">
            <a:avLst/>
          </a:prstGeom>
        </p:spPr>
        <p:txBody>
          <a:bodyPr/>
          <a:lstStyle/>
          <a:p>
            <a:r>
              <a:rPr/>
              <a:t>Oracle Confidential – Internal/Restricted/Highly Restricted</a:t>
            </a:r>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Tree>
    <p:extLst>
      <p:ext uri="{BB962C8B-B14F-4D97-AF65-F5344CB8AC3E}">
        <p14:creationId xmlns:p14="http://schemas.microsoft.com/office/powerpoint/2010/main" val="416965819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Smartphone and Tablet: Horizontal">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Click to edit Master title style</a:t>
            </a:r>
            <a:endParaRPr dirty="0"/>
          </a:p>
        </p:txBody>
      </p:sp>
      <p:pic>
        <p:nvPicPr>
          <p:cNvPr id="2" name="Picture 1" descr="Photos, screen captures, graphics can be inserted in a white mobile phone and tablet"/>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16717" y="1522826"/>
            <a:ext cx="6495366" cy="4567423"/>
          </a:xfrm>
          <a:prstGeom prst="rect">
            <a:avLst/>
          </a:prstGeom>
        </p:spPr>
      </p:pic>
      <p:sp>
        <p:nvSpPr>
          <p:cNvPr id="9" name="Picture Placeholder 2"/>
          <p:cNvSpPr>
            <a:spLocks noGrp="1"/>
          </p:cNvSpPr>
          <p:nvPr>
            <p:ph type="pic" idx="13"/>
          </p:nvPr>
        </p:nvSpPr>
        <p:spPr bwMode="gray">
          <a:xfrm>
            <a:off x="4532312" y="1850231"/>
            <a:ext cx="5246688" cy="3969544"/>
          </a:xfrm>
          <a:solidFill>
            <a:schemeClr val="bg2"/>
          </a:solidFill>
          <a:ln w="12700">
            <a:solidFill>
              <a:schemeClr val="bg2"/>
            </a:solidFill>
          </a:ln>
        </p:spPr>
        <p:txBody>
          <a:bodyPr tIns="182880">
            <a:no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5" name="Date Placeholder 4"/>
          <p:cNvSpPr>
            <a:spLocks noGrp="1"/>
          </p:cNvSpPr>
          <p:nvPr>
            <p:ph type="dt" sz="half" idx="10"/>
          </p:nvPr>
        </p:nvSpPr>
        <p:spPr/>
        <p:txBody>
          <a:bodyPr/>
          <a:lstStyle/>
          <a:p>
            <a:fld id="{6A15AD86-CD0E-461B-AA18-D070A5CB2CAA}" type="datetime1">
              <a:rPr lang="en-US" smtClean="0"/>
              <a:pPr/>
              <a:t>8/4/2017</a:t>
            </a:fld>
            <a:endParaRPr dirty="0"/>
          </a:p>
        </p:txBody>
      </p:sp>
      <p:sp>
        <p:nvSpPr>
          <p:cNvPr id="6" name="Footer Placeholder 5"/>
          <p:cNvSpPr>
            <a:spLocks noGrp="1"/>
          </p:cNvSpPr>
          <p:nvPr>
            <p:ph type="ftr" sz="quarter" idx="11"/>
          </p:nvPr>
        </p:nvSpPr>
        <p:spPr>
          <a:xfrm>
            <a:off x="8777289" y="6556248"/>
            <a:ext cx="2498723" cy="182880"/>
          </a:xfrm>
          <a:prstGeom prst="rect">
            <a:avLst/>
          </a:prstGeom>
        </p:spPr>
        <p:txBody>
          <a:bodyPr/>
          <a:lstStyle/>
          <a:p>
            <a:r>
              <a:rPr/>
              <a:t>Oracle Confidential – Internal/Restricted/Highly Restricted</a:t>
            </a:r>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pic>
        <p:nvPicPr>
          <p:cNvPr id="12" name="Picture 11" descr="Photos, screen captures, graphics can be inserted in a white mobile phone and tablet"/>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1770062" y="1828800"/>
            <a:ext cx="1840875" cy="3887139"/>
          </a:xfrm>
          <a:prstGeom prst="rect">
            <a:avLst/>
          </a:prstGeom>
        </p:spPr>
      </p:pic>
      <p:sp>
        <p:nvSpPr>
          <p:cNvPr id="13" name="Picture Placeholder 2"/>
          <p:cNvSpPr>
            <a:spLocks noGrp="1"/>
          </p:cNvSpPr>
          <p:nvPr>
            <p:ph type="pic" idx="1"/>
          </p:nvPr>
        </p:nvSpPr>
        <p:spPr bwMode="gray">
          <a:xfrm>
            <a:off x="1888693" y="2372664"/>
            <a:ext cx="1618488" cy="2834640"/>
          </a:xfrm>
          <a:solidFill>
            <a:schemeClr val="bg2"/>
          </a:solidFill>
          <a:ln w="12700">
            <a:solidFill>
              <a:schemeClr val="bg2"/>
            </a:solidFill>
          </a:ln>
        </p:spPr>
        <p:txBody>
          <a:bodyPr tIns="182880">
            <a:no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Tree>
    <p:extLst>
      <p:ext uri="{BB962C8B-B14F-4D97-AF65-F5344CB8AC3E}">
        <p14:creationId xmlns:p14="http://schemas.microsoft.com/office/powerpoint/2010/main" val="12215131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Smartphone and Tablet: Vertical">
    <p:spTree>
      <p:nvGrpSpPr>
        <p:cNvPr id="1" name=""/>
        <p:cNvGrpSpPr/>
        <p:nvPr/>
      </p:nvGrpSpPr>
      <p:grpSpPr>
        <a:xfrm>
          <a:off x="0" y="0"/>
          <a:ext cx="0" cy="0"/>
          <a:chOff x="0" y="0"/>
          <a:chExt cx="0" cy="0"/>
        </a:xfrm>
      </p:grpSpPr>
      <p:sp>
        <p:nvSpPr>
          <p:cNvPr id="2" name="Title 1"/>
          <p:cNvSpPr>
            <a:spLocks noGrp="1"/>
          </p:cNvSpPr>
          <p:nvPr>
            <p:ph type="title"/>
          </p:nvPr>
        </p:nvSpPr>
        <p:spPr>
          <a:xfrm>
            <a:off x="531812" y="406400"/>
            <a:ext cx="5852160" cy="889000"/>
          </a:xfrm>
        </p:spPr>
        <p:txBody>
          <a:bodyPr anchor="b">
            <a:noAutofit/>
          </a:bodyPr>
          <a:lstStyle>
            <a:lvl1pPr algn="l">
              <a:defRPr sz="3600" b="0"/>
            </a:lvl1pPr>
          </a:lstStyle>
          <a:p>
            <a:r>
              <a:rPr lang="en-US"/>
              <a:t>Click to edit Master title style</a:t>
            </a:r>
            <a:endParaRPr dirty="0"/>
          </a:p>
        </p:txBody>
      </p:sp>
      <p:pic>
        <p:nvPicPr>
          <p:cNvPr id="13" name="Picture 12" descr="Photos, screen captures, graphics can be inserted in a white mobile phone and tablet"/>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3960812" y="1905000"/>
            <a:ext cx="1840875" cy="3887139"/>
          </a:xfrm>
          <a:prstGeom prst="rect">
            <a:avLst/>
          </a:prstGeom>
        </p:spPr>
      </p:pic>
      <p:sp>
        <p:nvSpPr>
          <p:cNvPr id="14" name="Picture Placeholder 2"/>
          <p:cNvSpPr>
            <a:spLocks noGrp="1"/>
          </p:cNvSpPr>
          <p:nvPr>
            <p:ph type="pic" idx="1"/>
          </p:nvPr>
        </p:nvSpPr>
        <p:spPr bwMode="gray">
          <a:xfrm>
            <a:off x="4079443" y="2448864"/>
            <a:ext cx="1618488" cy="2834640"/>
          </a:xfrm>
          <a:solidFill>
            <a:schemeClr val="bg2"/>
          </a:solidFill>
          <a:ln w="12700">
            <a:solidFill>
              <a:schemeClr val="bg2"/>
            </a:solidFill>
          </a:ln>
        </p:spPr>
        <p:txBody>
          <a:bodyPr tIns="182880">
            <a:no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pic>
        <p:nvPicPr>
          <p:cNvPr id="10" name="Picture 9" descr="Photos, screen captures, graphics can be inserted in a white mobile phone and tablet"/>
          <p:cNvPicPr>
            <a:picLocks noChangeAspect="1"/>
          </p:cNvPicPr>
          <p:nvPr/>
        </p:nvPicPr>
        <p:blipFill rotWithShape="1">
          <a:blip r:embed="rId3" cstate="print">
            <a:extLst>
              <a:ext uri="{28A0092B-C50C-407E-A947-70E740481C1C}">
                <a14:useLocalDpi xmlns:a14="http://schemas.microsoft.com/office/drawing/2010/main" val="0"/>
              </a:ext>
            </a:extLst>
          </a:blip>
          <a:srcRect r="7518"/>
          <a:stretch/>
        </p:blipFill>
        <p:spPr>
          <a:xfrm rot="5400000">
            <a:off x="5748377" y="1113567"/>
            <a:ext cx="6007047" cy="4567423"/>
          </a:xfrm>
          <a:prstGeom prst="rect">
            <a:avLst/>
          </a:prstGeom>
        </p:spPr>
      </p:pic>
      <p:sp>
        <p:nvSpPr>
          <p:cNvPr id="9" name="Picture Placeholder 2"/>
          <p:cNvSpPr>
            <a:spLocks noGrp="1"/>
          </p:cNvSpPr>
          <p:nvPr>
            <p:ph type="pic" idx="13"/>
          </p:nvPr>
        </p:nvSpPr>
        <p:spPr bwMode="gray">
          <a:xfrm>
            <a:off x="6747673" y="1013144"/>
            <a:ext cx="3962137" cy="5252348"/>
          </a:xfrm>
          <a:solidFill>
            <a:schemeClr val="bg2"/>
          </a:solidFill>
          <a:ln w="12700">
            <a:solidFill>
              <a:schemeClr val="bg2"/>
            </a:solidFill>
          </a:ln>
        </p:spPr>
        <p:txBody>
          <a:bodyPr tIns="182880">
            <a:no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5" name="Date Placeholder 4"/>
          <p:cNvSpPr>
            <a:spLocks noGrp="1"/>
          </p:cNvSpPr>
          <p:nvPr>
            <p:ph type="dt" sz="half" idx="10"/>
          </p:nvPr>
        </p:nvSpPr>
        <p:spPr/>
        <p:txBody>
          <a:bodyPr/>
          <a:lstStyle/>
          <a:p>
            <a:fld id="{6A15AD86-CD0E-461B-AA18-D070A5CB2CAA}" type="datetime1">
              <a:rPr lang="en-US" smtClean="0"/>
              <a:pPr/>
              <a:t>8/4/2017</a:t>
            </a:fld>
            <a:endParaRPr dirty="0"/>
          </a:p>
        </p:txBody>
      </p:sp>
      <p:sp>
        <p:nvSpPr>
          <p:cNvPr id="6" name="Footer Placeholder 5"/>
          <p:cNvSpPr>
            <a:spLocks noGrp="1"/>
          </p:cNvSpPr>
          <p:nvPr>
            <p:ph type="ftr" sz="quarter" idx="11"/>
          </p:nvPr>
        </p:nvSpPr>
        <p:spPr>
          <a:xfrm>
            <a:off x="8777289" y="6556248"/>
            <a:ext cx="2498723" cy="182880"/>
          </a:xfrm>
          <a:prstGeom prst="rect">
            <a:avLst/>
          </a:prstGeom>
        </p:spPr>
        <p:txBody>
          <a:bodyPr/>
          <a:lstStyle/>
          <a:p>
            <a:r>
              <a:rPr/>
              <a:t>Oracle Confidential – Internal/Restricted/Highly Restricted</a:t>
            </a:r>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Tree>
    <p:extLst>
      <p:ext uri="{BB962C8B-B14F-4D97-AF65-F5344CB8AC3E}">
        <p14:creationId xmlns:p14="http://schemas.microsoft.com/office/powerpoint/2010/main" val="356411382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2160">
          <p15:clr>
            <a:srgbClr val="FBAE40"/>
          </p15:clr>
        </p15:guide>
        <p15:guide id="2" pos="3839">
          <p15:clr>
            <a:srgbClr val="FBAE4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Android Smartphone and Tablet: Horizontal">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Click to edit Master title style</a:t>
            </a:r>
            <a:endParaRPr dirty="0"/>
          </a:p>
        </p:txBody>
      </p:sp>
      <p:sp>
        <p:nvSpPr>
          <p:cNvPr id="5" name="Date Placeholder 4"/>
          <p:cNvSpPr>
            <a:spLocks noGrp="1"/>
          </p:cNvSpPr>
          <p:nvPr>
            <p:ph type="dt" sz="half" idx="10"/>
          </p:nvPr>
        </p:nvSpPr>
        <p:spPr/>
        <p:txBody>
          <a:bodyPr/>
          <a:lstStyle/>
          <a:p>
            <a:fld id="{6A15AD86-CD0E-461B-AA18-D070A5CB2CAA}" type="datetime1">
              <a:rPr lang="en-US" smtClean="0"/>
              <a:pPr/>
              <a:t>8/4/2017</a:t>
            </a:fld>
            <a:endParaRPr dirty="0"/>
          </a:p>
        </p:txBody>
      </p:sp>
      <p:sp>
        <p:nvSpPr>
          <p:cNvPr id="6" name="Footer Placeholder 5"/>
          <p:cNvSpPr>
            <a:spLocks noGrp="1"/>
          </p:cNvSpPr>
          <p:nvPr>
            <p:ph type="ftr" sz="quarter" idx="11"/>
          </p:nvPr>
        </p:nvSpPr>
        <p:spPr>
          <a:xfrm>
            <a:off x="8777289" y="6556248"/>
            <a:ext cx="2498723" cy="182880"/>
          </a:xfrm>
          <a:prstGeom prst="rect">
            <a:avLst/>
          </a:prstGeom>
        </p:spPr>
        <p:txBody>
          <a:bodyPr/>
          <a:lstStyle/>
          <a:p>
            <a:r>
              <a:rPr/>
              <a:t>Oracle Confidential – Internal/Restricted/Highly Restricted</a:t>
            </a:r>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pic>
        <p:nvPicPr>
          <p:cNvPr id="14" name="Picture 13"/>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4257675" y="1584167"/>
            <a:ext cx="5829300" cy="4109594"/>
          </a:xfrm>
          <a:prstGeom prst="rect">
            <a:avLst/>
          </a:prstGeom>
        </p:spPr>
      </p:pic>
      <p:sp>
        <p:nvSpPr>
          <p:cNvPr id="16" name="Picture Placeholder 2"/>
          <p:cNvSpPr>
            <a:spLocks noGrp="1"/>
          </p:cNvSpPr>
          <p:nvPr>
            <p:ph type="pic" idx="13"/>
          </p:nvPr>
        </p:nvSpPr>
        <p:spPr bwMode="gray">
          <a:xfrm>
            <a:off x="4532312" y="1971675"/>
            <a:ext cx="5246688" cy="3324225"/>
          </a:xfrm>
          <a:solidFill>
            <a:schemeClr val="bg2"/>
          </a:solidFill>
          <a:ln w="12700">
            <a:solidFill>
              <a:schemeClr val="bg2"/>
            </a:solidFill>
          </a:ln>
        </p:spPr>
        <p:txBody>
          <a:bodyPr tIns="182880">
            <a:no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761299" y="1981200"/>
            <a:ext cx="1877251" cy="3634952"/>
          </a:xfrm>
          <a:prstGeom prst="rect">
            <a:avLst/>
          </a:prstGeom>
        </p:spPr>
      </p:pic>
      <p:sp>
        <p:nvSpPr>
          <p:cNvPr id="18" name="Picture Placeholder 2"/>
          <p:cNvSpPr>
            <a:spLocks noGrp="1"/>
          </p:cNvSpPr>
          <p:nvPr>
            <p:ph type="pic" idx="1"/>
          </p:nvPr>
        </p:nvSpPr>
        <p:spPr bwMode="gray">
          <a:xfrm>
            <a:off x="1885137" y="2363138"/>
            <a:ext cx="1631569" cy="2894661"/>
          </a:xfrm>
          <a:solidFill>
            <a:schemeClr val="bg2"/>
          </a:solidFill>
          <a:ln w="12700">
            <a:solidFill>
              <a:schemeClr val="bg2"/>
            </a:solidFill>
          </a:ln>
        </p:spPr>
        <p:txBody>
          <a:bodyPr tIns="182880">
            <a:no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Tree>
    <p:extLst>
      <p:ext uri="{BB962C8B-B14F-4D97-AF65-F5344CB8AC3E}">
        <p14:creationId xmlns:p14="http://schemas.microsoft.com/office/powerpoint/2010/main" val="19326271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Android Smartphone and Tablet: Vertical">
    <p:spTree>
      <p:nvGrpSpPr>
        <p:cNvPr id="1" name=""/>
        <p:cNvGrpSpPr/>
        <p:nvPr/>
      </p:nvGrpSpPr>
      <p:grpSpPr>
        <a:xfrm>
          <a:off x="0" y="0"/>
          <a:ext cx="0" cy="0"/>
          <a:chOff x="0" y="0"/>
          <a:chExt cx="0" cy="0"/>
        </a:xfrm>
      </p:grpSpPr>
      <p:sp>
        <p:nvSpPr>
          <p:cNvPr id="2" name="Title 1"/>
          <p:cNvSpPr>
            <a:spLocks noGrp="1"/>
          </p:cNvSpPr>
          <p:nvPr>
            <p:ph type="title"/>
          </p:nvPr>
        </p:nvSpPr>
        <p:spPr>
          <a:xfrm>
            <a:off x="531811" y="406400"/>
            <a:ext cx="5852160" cy="889000"/>
          </a:xfrm>
        </p:spPr>
        <p:txBody>
          <a:bodyPr anchor="b">
            <a:noAutofit/>
          </a:bodyPr>
          <a:lstStyle>
            <a:lvl1pPr algn="l">
              <a:defRPr sz="3600" b="0"/>
            </a:lvl1pPr>
          </a:lstStyle>
          <a:p>
            <a:r>
              <a:rPr lang="en-US"/>
              <a:t>Click to edit Master title style</a:t>
            </a:r>
            <a:endParaRPr dirty="0"/>
          </a:p>
        </p:txBody>
      </p:sp>
      <p:sp>
        <p:nvSpPr>
          <p:cNvPr id="5" name="Date Placeholder 4"/>
          <p:cNvSpPr>
            <a:spLocks noGrp="1"/>
          </p:cNvSpPr>
          <p:nvPr>
            <p:ph type="dt" sz="half" idx="10"/>
          </p:nvPr>
        </p:nvSpPr>
        <p:spPr/>
        <p:txBody>
          <a:bodyPr/>
          <a:lstStyle/>
          <a:p>
            <a:fld id="{6A15AD86-CD0E-461B-AA18-D070A5CB2CAA}" type="datetime1">
              <a:rPr lang="en-US" smtClean="0"/>
              <a:pPr/>
              <a:t>8/4/2017</a:t>
            </a:fld>
            <a:endParaRPr dirty="0"/>
          </a:p>
        </p:txBody>
      </p:sp>
      <p:sp>
        <p:nvSpPr>
          <p:cNvPr id="6" name="Footer Placeholder 5"/>
          <p:cNvSpPr>
            <a:spLocks noGrp="1"/>
          </p:cNvSpPr>
          <p:nvPr>
            <p:ph type="ftr" sz="quarter" idx="11"/>
          </p:nvPr>
        </p:nvSpPr>
        <p:spPr>
          <a:xfrm>
            <a:off x="8777289" y="6556248"/>
            <a:ext cx="2498723" cy="182880"/>
          </a:xfrm>
          <a:prstGeom prst="rect">
            <a:avLst/>
          </a:prstGeom>
        </p:spPr>
        <p:txBody>
          <a:bodyPr/>
          <a:lstStyle/>
          <a:p>
            <a:r>
              <a:rPr/>
              <a:t>Oracle Confidential – Internal/Restricted/Highly Restricted</a:t>
            </a:r>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pic>
        <p:nvPicPr>
          <p:cNvPr id="13" name="Picture 12"/>
          <p:cNvPicPr>
            <a:picLocks noChangeAspect="1"/>
          </p:cNvPicPr>
          <p:nvPr userDrawn="1"/>
        </p:nvPicPr>
        <p:blipFill rotWithShape="1">
          <a:blip r:embed="rId2" cstate="screen">
            <a:extLst>
              <a:ext uri="{28A0092B-C50C-407E-A947-70E740481C1C}">
                <a14:useLocalDpi xmlns:a14="http://schemas.microsoft.com/office/drawing/2010/main" val="0"/>
              </a:ext>
            </a:extLst>
          </a:blip>
          <a:srcRect r="3674"/>
          <a:stretch/>
        </p:blipFill>
        <p:spPr>
          <a:xfrm rot="5400000">
            <a:off x="5794266" y="1258781"/>
            <a:ext cx="5935471" cy="4345394"/>
          </a:xfrm>
          <a:prstGeom prst="rect">
            <a:avLst/>
          </a:prstGeom>
        </p:spPr>
      </p:pic>
      <p:sp>
        <p:nvSpPr>
          <p:cNvPr id="11" name="Picture Placeholder 2"/>
          <p:cNvSpPr>
            <a:spLocks noGrp="1"/>
          </p:cNvSpPr>
          <p:nvPr>
            <p:ph type="pic" idx="13"/>
          </p:nvPr>
        </p:nvSpPr>
        <p:spPr bwMode="gray">
          <a:xfrm>
            <a:off x="7019925" y="771524"/>
            <a:ext cx="3486149" cy="5534025"/>
          </a:xfrm>
          <a:solidFill>
            <a:schemeClr val="bg2"/>
          </a:solidFill>
          <a:ln w="12700">
            <a:solidFill>
              <a:schemeClr val="bg2"/>
            </a:solidFill>
          </a:ln>
        </p:spPr>
        <p:txBody>
          <a:bodyPr tIns="182880">
            <a:no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pic>
        <p:nvPicPr>
          <p:cNvPr id="17" name="Picture 1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961574" y="2019300"/>
            <a:ext cx="1877251" cy="3634952"/>
          </a:xfrm>
          <a:prstGeom prst="rect">
            <a:avLst/>
          </a:prstGeom>
        </p:spPr>
      </p:pic>
      <p:sp>
        <p:nvSpPr>
          <p:cNvPr id="18" name="Picture Placeholder 2"/>
          <p:cNvSpPr>
            <a:spLocks noGrp="1"/>
          </p:cNvSpPr>
          <p:nvPr>
            <p:ph type="pic" idx="14"/>
          </p:nvPr>
        </p:nvSpPr>
        <p:spPr bwMode="gray">
          <a:xfrm>
            <a:off x="4088968" y="2401238"/>
            <a:ext cx="1618488" cy="2894661"/>
          </a:xfrm>
          <a:solidFill>
            <a:schemeClr val="bg2"/>
          </a:solidFill>
          <a:ln w="12700">
            <a:solidFill>
              <a:schemeClr val="bg2"/>
            </a:solidFill>
          </a:ln>
        </p:spPr>
        <p:txBody>
          <a:bodyPr tIns="182880">
            <a:no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Tree>
    <p:extLst>
      <p:ext uri="{BB962C8B-B14F-4D97-AF65-F5344CB8AC3E}">
        <p14:creationId xmlns:p14="http://schemas.microsoft.com/office/powerpoint/2010/main" val="307391835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2160">
          <p15:clr>
            <a:srgbClr val="FBAE40"/>
          </p15:clr>
        </p15:guide>
        <p15:guide id="2" pos="3839">
          <p15:clr>
            <a:srgbClr val="FBAE4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showMasterSp="0" preserve="1">
  <p:cSld name="Metric with Picture">
    <p:bg>
      <p:bgPr>
        <a:blipFill dpi="0" rotWithShape="1">
          <a:blip r:embed="rId2" cstate="print">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8" name="Rectangle 7" descr="A large metric, brief statement, and 4-color photo can be included here"/>
          <p:cNvSpPr/>
          <p:nvPr/>
        </p:nvSpPr>
        <p:spPr bwMode="hidden">
          <a:xfrm>
            <a:off x="0" y="0"/>
            <a:ext cx="12188825" cy="6858000"/>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grpSp>
        <p:nvGrpSpPr>
          <p:cNvPr id="2" name="Group 1"/>
          <p:cNvGrpSpPr/>
          <p:nvPr/>
        </p:nvGrpSpPr>
        <p:grpSpPr>
          <a:xfrm>
            <a:off x="-287" y="0"/>
            <a:ext cx="12189399" cy="6858000"/>
            <a:chOff x="-287" y="0"/>
            <a:chExt cx="12189399" cy="6858000"/>
          </a:xfrm>
        </p:grpSpPr>
        <p:sp>
          <p:nvSpPr>
            <p:cNvPr id="10" name="Rectangle 9"/>
            <p:cNvSpPr/>
            <p:nvPr/>
          </p:nvSpPr>
          <p:spPr bwMode="gray">
            <a:xfrm>
              <a:off x="-287" y="0"/>
              <a:ext cx="193962" cy="6852146"/>
            </a:xfrm>
            <a:prstGeom prst="rect">
              <a:avLst/>
            </a:prstGeom>
            <a:solidFill>
              <a:srgbClr val="DCE3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1" name="Rectangle 10"/>
            <p:cNvSpPr/>
            <p:nvPr/>
          </p:nvSpPr>
          <p:spPr bwMode="gray">
            <a:xfrm>
              <a:off x="11995151" y="5854"/>
              <a:ext cx="193960" cy="6852146"/>
            </a:xfrm>
            <a:prstGeom prst="rect">
              <a:avLst/>
            </a:prstGeom>
            <a:solidFill>
              <a:srgbClr val="DCE3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2" name="Rectangle 11"/>
            <p:cNvSpPr/>
            <p:nvPr/>
          </p:nvSpPr>
          <p:spPr bwMode="gray">
            <a:xfrm>
              <a:off x="-286" y="6400800"/>
              <a:ext cx="12189396" cy="457200"/>
            </a:xfrm>
            <a:prstGeom prst="rect">
              <a:avLst/>
            </a:prstGeom>
            <a:solidFill>
              <a:srgbClr val="DCE3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3" name="Rectangle 12"/>
            <p:cNvSpPr/>
            <p:nvPr/>
          </p:nvSpPr>
          <p:spPr bwMode="gray">
            <a:xfrm>
              <a:off x="-286" y="0"/>
              <a:ext cx="12189398" cy="192024"/>
            </a:xfrm>
            <a:prstGeom prst="rect">
              <a:avLst/>
            </a:prstGeom>
            <a:solidFill>
              <a:srgbClr val="DCE3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grpSp>
      <p:sp>
        <p:nvSpPr>
          <p:cNvPr id="3" name="Title 2"/>
          <p:cNvSpPr>
            <a:spLocks noGrp="1"/>
          </p:cNvSpPr>
          <p:nvPr>
            <p:ph type="title" hasCustomPrompt="1"/>
          </p:nvPr>
        </p:nvSpPr>
        <p:spPr>
          <a:xfrm>
            <a:off x="760412" y="609600"/>
            <a:ext cx="4572000" cy="2044700"/>
          </a:xfrm>
        </p:spPr>
        <p:txBody>
          <a:bodyPr/>
          <a:lstStyle>
            <a:lvl1pPr>
              <a:defRPr sz="13800" b="1"/>
            </a:lvl1pPr>
          </a:lstStyle>
          <a:p>
            <a:r>
              <a:rPr lang="en-US" dirty="0"/>
              <a:t>XX</a:t>
            </a:r>
          </a:p>
        </p:txBody>
      </p:sp>
      <p:sp>
        <p:nvSpPr>
          <p:cNvPr id="22" name="Text Placeholder 12"/>
          <p:cNvSpPr>
            <a:spLocks noGrp="1"/>
          </p:cNvSpPr>
          <p:nvPr>
            <p:ph type="body" sz="quarter" idx="13" hasCustomPrompt="1"/>
          </p:nvPr>
        </p:nvSpPr>
        <p:spPr>
          <a:xfrm>
            <a:off x="760412" y="2666999"/>
            <a:ext cx="4572000" cy="1960881"/>
          </a:xfrm>
        </p:spPr>
        <p:txBody>
          <a:bodyPr>
            <a:noAutofit/>
          </a:bodyPr>
          <a:lstStyle>
            <a:lvl1pPr marL="1588" indent="0">
              <a:spcBef>
                <a:spcPts val="0"/>
              </a:spcBef>
              <a:buFontTx/>
              <a:buNone/>
              <a:defRPr sz="28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text</a:t>
            </a:r>
          </a:p>
        </p:txBody>
      </p:sp>
      <p:sp>
        <p:nvSpPr>
          <p:cNvPr id="5" name="Date Placeholder 4"/>
          <p:cNvSpPr>
            <a:spLocks noGrp="1"/>
          </p:cNvSpPr>
          <p:nvPr>
            <p:ph type="dt" sz="half" idx="10"/>
          </p:nvPr>
        </p:nvSpPr>
        <p:spPr/>
        <p:txBody>
          <a:bodyPr/>
          <a:lstStyle>
            <a:lvl1pPr>
              <a:defRPr>
                <a:solidFill>
                  <a:schemeClr val="bg1">
                    <a:lumMod val="60000"/>
                    <a:lumOff val="40000"/>
                  </a:schemeClr>
                </a:solidFill>
              </a:defRPr>
            </a:lvl1pPr>
          </a:lstStyle>
          <a:p>
            <a:fld id="{43D5EDE7-61B4-4C98-ADE6-D86346041BA3}" type="datetime1">
              <a:rPr lang="en-US" smtClean="0"/>
              <a:pPr/>
              <a:t>8/4/2017</a:t>
            </a:fld>
            <a:endParaRPr dirty="0"/>
          </a:p>
        </p:txBody>
      </p:sp>
      <p:sp>
        <p:nvSpPr>
          <p:cNvPr id="14" name="TextBox 13"/>
          <p:cNvSpPr txBox="1"/>
          <p:nvPr/>
        </p:nvSpPr>
        <p:spPr>
          <a:xfrm>
            <a:off x="5989638" y="6556248"/>
            <a:ext cx="2787651" cy="182880"/>
          </a:xfrm>
          <a:prstGeom prst="rect">
            <a:avLst/>
          </a:prstGeom>
          <a:noFill/>
        </p:spPr>
        <p:txBody>
          <a:bodyPr wrap="none" lIns="0" tIns="0" rIns="0" bIns="0" rtlCol="0" anchor="ctr" anchorCtr="0">
            <a:noAutofit/>
          </a:bodyPr>
          <a:lstStyle/>
          <a:p>
            <a:r>
              <a:rPr sz="800" dirty="0">
                <a:solidFill>
                  <a:schemeClr val="bg1">
                    <a:lumMod val="60000"/>
                    <a:lumOff val="40000"/>
                  </a:schemeClr>
                </a:solidFill>
              </a:rPr>
              <a:t>Copyright © 2014 Oracle and/or its affiliates. All rights reserved.  |</a:t>
            </a:r>
          </a:p>
        </p:txBody>
      </p:sp>
      <p:sp>
        <p:nvSpPr>
          <p:cNvPr id="6" name="Footer Placeholder 5"/>
          <p:cNvSpPr>
            <a:spLocks noGrp="1"/>
          </p:cNvSpPr>
          <p:nvPr>
            <p:ph type="ftr" sz="quarter" idx="11"/>
          </p:nvPr>
        </p:nvSpPr>
        <p:spPr>
          <a:xfrm>
            <a:off x="8777289" y="6556248"/>
            <a:ext cx="2498723" cy="182880"/>
          </a:xfrm>
          <a:prstGeom prst="rect">
            <a:avLst/>
          </a:prstGeom>
        </p:spPr>
        <p:txBody>
          <a:bodyPr/>
          <a:lstStyle>
            <a:lvl1pPr>
              <a:defRPr>
                <a:solidFill>
                  <a:schemeClr val="bg1">
                    <a:lumMod val="60000"/>
                    <a:lumOff val="40000"/>
                  </a:schemeClr>
                </a:solidFill>
              </a:defRPr>
            </a:lvl1pPr>
          </a:lstStyle>
          <a:p>
            <a:r>
              <a:rPr/>
              <a:t>Oracle Confidential – Internal/Restricted/Highly Restricted</a:t>
            </a:r>
            <a:endParaRPr dirty="0"/>
          </a:p>
        </p:txBody>
      </p:sp>
      <p:sp>
        <p:nvSpPr>
          <p:cNvPr id="7" name="Slide Number Placeholder 6"/>
          <p:cNvSpPr>
            <a:spLocks noGrp="1"/>
          </p:cNvSpPr>
          <p:nvPr>
            <p:ph type="sldNum" sz="quarter" idx="12"/>
          </p:nvPr>
        </p:nvSpPr>
        <p:spPr/>
        <p:txBody>
          <a:bodyPr/>
          <a:lstStyle>
            <a:lvl1pPr>
              <a:defRPr>
                <a:solidFill>
                  <a:schemeClr val="bg1">
                    <a:lumMod val="60000"/>
                    <a:lumOff val="40000"/>
                  </a:schemeClr>
                </a:solidFill>
              </a:defRPr>
            </a:lvl1pPr>
          </a:lstStyle>
          <a:p>
            <a:fld id="{C51EAA63-D034-42AE-91FA-B13B9518C7BE}" type="slidenum">
              <a:rPr/>
              <a:pPr/>
              <a:t>‹#›</a:t>
            </a:fld>
            <a:endParaRPr dirty="0"/>
          </a:p>
        </p:txBody>
      </p:sp>
      <p:pic>
        <p:nvPicPr>
          <p:cNvPr id="15" name="Oracle red badge logo"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ltGray">
          <a:xfrm>
            <a:off x="531812" y="6263640"/>
            <a:ext cx="1622861" cy="594360"/>
          </a:xfrm>
          <a:prstGeom prst="rect">
            <a:avLst/>
          </a:prstGeom>
        </p:spPr>
      </p:pic>
    </p:spTree>
    <p:extLst>
      <p:ext uri="{BB962C8B-B14F-4D97-AF65-F5344CB8AC3E}">
        <p14:creationId xmlns:p14="http://schemas.microsoft.com/office/powerpoint/2010/main" val="8738401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2160">
          <p15:clr>
            <a:srgbClr val="FBAE40"/>
          </p15:clr>
        </p15:guide>
        <p15:guide id="2" pos="3839">
          <p15:clr>
            <a:srgbClr val="FBAE4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type="blank" preserve="1">
  <p:cSld name="Safe Harbor Front">
    <p:spTree>
      <p:nvGrpSpPr>
        <p:cNvPr id="1" name=""/>
        <p:cNvGrpSpPr/>
        <p:nvPr/>
      </p:nvGrpSpPr>
      <p:grpSpPr>
        <a:xfrm>
          <a:off x="0" y="0"/>
          <a:ext cx="0" cy="0"/>
          <a:chOff x="0" y="0"/>
          <a:chExt cx="0" cy="0"/>
        </a:xfrm>
      </p:grpSpPr>
      <p:sp>
        <p:nvSpPr>
          <p:cNvPr id="5" name="TextBox 4"/>
          <p:cNvSpPr txBox="1"/>
          <p:nvPr/>
        </p:nvSpPr>
        <p:spPr>
          <a:xfrm>
            <a:off x="531812" y="1371600"/>
            <a:ext cx="11125200" cy="889000"/>
          </a:xfrm>
          <a:prstGeom prst="rect">
            <a:avLst/>
          </a:prstGeom>
          <a:noFill/>
        </p:spPr>
        <p:txBody>
          <a:bodyPr wrap="none" lIns="0" tIns="0" rIns="0" bIns="0" rtlCol="0" anchor="b">
            <a:noAutofit/>
          </a:bodyPr>
          <a:lstStyle/>
          <a:p>
            <a:pPr>
              <a:lnSpc>
                <a:spcPct val="90000"/>
              </a:lnSpc>
            </a:pPr>
            <a:r>
              <a:rPr sz="3200" dirty="0">
                <a:latin typeface="+mj-lt"/>
              </a:rPr>
              <a:t>Safe Harbor</a:t>
            </a:r>
            <a:r>
              <a:rPr sz="3200" baseline="0" dirty="0">
                <a:latin typeface="+mj-lt"/>
              </a:rPr>
              <a:t> Statement</a:t>
            </a:r>
            <a:endParaRPr sz="3200" dirty="0">
              <a:latin typeface="+mj-lt"/>
            </a:endParaRPr>
          </a:p>
        </p:txBody>
      </p:sp>
      <p:sp>
        <p:nvSpPr>
          <p:cNvPr id="6" name="TextBox 5"/>
          <p:cNvSpPr txBox="1"/>
          <p:nvPr/>
        </p:nvSpPr>
        <p:spPr>
          <a:xfrm>
            <a:off x="531812" y="2514600"/>
            <a:ext cx="11125200" cy="2286000"/>
          </a:xfrm>
          <a:prstGeom prst="rect">
            <a:avLst/>
          </a:prstGeom>
          <a:noFill/>
        </p:spPr>
        <p:txBody>
          <a:bodyPr wrap="square" lIns="0" tIns="0" rIns="0" bIns="0" rtlCol="0" anchor="t">
            <a:noAutofit/>
          </a:bodyPr>
          <a:lstStyle/>
          <a:p>
            <a:pPr>
              <a:lnSpc>
                <a:spcPct val="90000"/>
              </a:lnSpc>
            </a:pPr>
            <a:r>
              <a:rPr sz="2400" dirty="0">
                <a:latin typeface="+mn-lt"/>
              </a:rPr>
              <a:t>The following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and timing of any features or functionality described for Oracle’s products remains at the sole discretion of Oracle.</a:t>
            </a:r>
          </a:p>
        </p:txBody>
      </p:sp>
      <p:sp>
        <p:nvSpPr>
          <p:cNvPr id="2" name="Date Placeholder 1"/>
          <p:cNvSpPr>
            <a:spLocks noGrp="1"/>
          </p:cNvSpPr>
          <p:nvPr>
            <p:ph type="dt" sz="half" idx="10"/>
          </p:nvPr>
        </p:nvSpPr>
        <p:spPr/>
        <p:txBody>
          <a:bodyPr>
            <a:noAutofit/>
          </a:bodyPr>
          <a:lstStyle/>
          <a:p>
            <a:fld id="{93A56FF2-64EC-4614-951E-8B8E4681BF2B}" type="datetime1">
              <a:rPr lang="en-US" smtClean="0"/>
              <a:pPr/>
              <a:t>8/4/2017</a:t>
            </a:fld>
            <a:endParaRPr dirty="0"/>
          </a:p>
        </p:txBody>
      </p:sp>
      <p:sp>
        <p:nvSpPr>
          <p:cNvPr id="3" name="Footer Placeholder 2"/>
          <p:cNvSpPr>
            <a:spLocks noGrp="1"/>
          </p:cNvSpPr>
          <p:nvPr>
            <p:ph type="ftr" sz="quarter" idx="11"/>
          </p:nvPr>
        </p:nvSpPr>
        <p:spPr>
          <a:xfrm>
            <a:off x="8777289" y="6556248"/>
            <a:ext cx="2498723" cy="182880"/>
          </a:xfrm>
          <a:prstGeom prst="rect">
            <a:avLst/>
          </a:prstGeom>
        </p:spPr>
        <p:txBody>
          <a:bodyPr>
            <a:noAutofit/>
          </a:bodyPr>
          <a:lstStyle/>
          <a:p>
            <a:r>
              <a:rPr/>
              <a:t>Oracle Confidential – Internal/Restricted/Highly Restricted</a:t>
            </a:r>
            <a:endParaRPr dirty="0"/>
          </a:p>
        </p:txBody>
      </p:sp>
      <p:sp>
        <p:nvSpPr>
          <p:cNvPr id="4" name="Slide Number Placeholder 3"/>
          <p:cNvSpPr>
            <a:spLocks noGrp="1"/>
          </p:cNvSpPr>
          <p:nvPr>
            <p:ph type="sldNum" sz="quarter" idx="12"/>
          </p:nvPr>
        </p:nvSpPr>
        <p:spPr/>
        <p:txBody>
          <a:bodyPr>
            <a:noAutofit/>
          </a:bodyPr>
          <a:lstStyle/>
          <a:p>
            <a:fld id="{C51EAA63-D034-42AE-91FA-B13B9518C7BE}" type="slidenum">
              <a:rPr/>
              <a:pPr/>
              <a:t>‹#›</a:t>
            </a:fld>
            <a:endParaRPr dirty="0"/>
          </a:p>
        </p:txBody>
      </p:sp>
    </p:spTree>
    <p:extLst>
      <p:ext uri="{BB962C8B-B14F-4D97-AF65-F5344CB8AC3E}">
        <p14:creationId xmlns:p14="http://schemas.microsoft.com/office/powerpoint/2010/main" val="20567558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7.xml><?xml version="1.0" encoding="utf-8"?>
<p:sldLayout xmlns:a="http://schemas.openxmlformats.org/drawingml/2006/main" xmlns:r="http://schemas.openxmlformats.org/officeDocument/2006/relationships" xmlns:p="http://schemas.openxmlformats.org/presentationml/2006/main" type="blank" preserve="1">
  <p:cSld name="Safe Harbor Back">
    <p:spTree>
      <p:nvGrpSpPr>
        <p:cNvPr id="1" name=""/>
        <p:cNvGrpSpPr/>
        <p:nvPr/>
      </p:nvGrpSpPr>
      <p:grpSpPr>
        <a:xfrm>
          <a:off x="0" y="0"/>
          <a:ext cx="0" cy="0"/>
          <a:chOff x="0" y="0"/>
          <a:chExt cx="0" cy="0"/>
        </a:xfrm>
      </p:grpSpPr>
      <p:sp>
        <p:nvSpPr>
          <p:cNvPr id="5" name="TextBox 4"/>
          <p:cNvSpPr txBox="1"/>
          <p:nvPr/>
        </p:nvSpPr>
        <p:spPr>
          <a:xfrm>
            <a:off x="531812" y="1371600"/>
            <a:ext cx="11125200" cy="889000"/>
          </a:xfrm>
          <a:prstGeom prst="rect">
            <a:avLst/>
          </a:prstGeom>
          <a:noFill/>
        </p:spPr>
        <p:txBody>
          <a:bodyPr wrap="none" lIns="0" tIns="0" rIns="0" bIns="0" rtlCol="0" anchor="b">
            <a:noAutofit/>
          </a:bodyPr>
          <a:lstStyle/>
          <a:p>
            <a:pPr>
              <a:lnSpc>
                <a:spcPct val="90000"/>
              </a:lnSpc>
            </a:pPr>
            <a:r>
              <a:rPr sz="3200" dirty="0">
                <a:latin typeface="+mj-lt"/>
              </a:rPr>
              <a:t>Safe Harbor</a:t>
            </a:r>
            <a:r>
              <a:rPr sz="3200" baseline="0" dirty="0">
                <a:latin typeface="+mj-lt"/>
              </a:rPr>
              <a:t> Statement</a:t>
            </a:r>
            <a:endParaRPr sz="3200" dirty="0">
              <a:latin typeface="+mj-lt"/>
            </a:endParaRPr>
          </a:p>
        </p:txBody>
      </p:sp>
      <p:sp>
        <p:nvSpPr>
          <p:cNvPr id="6" name="TextBox 5"/>
          <p:cNvSpPr txBox="1"/>
          <p:nvPr/>
        </p:nvSpPr>
        <p:spPr>
          <a:xfrm>
            <a:off x="531812" y="2514600"/>
            <a:ext cx="11125200" cy="2286000"/>
          </a:xfrm>
          <a:prstGeom prst="rect">
            <a:avLst/>
          </a:prstGeom>
          <a:noFill/>
        </p:spPr>
        <p:txBody>
          <a:bodyPr wrap="square" lIns="0" tIns="0" rIns="0" bIns="0" rtlCol="0" anchor="t">
            <a:noAutofit/>
          </a:bodyPr>
          <a:lstStyle/>
          <a:p>
            <a:pPr>
              <a:lnSpc>
                <a:spcPct val="90000"/>
              </a:lnSpc>
            </a:pPr>
            <a:r>
              <a:rPr sz="2400" dirty="0">
                <a:latin typeface="+mn-lt"/>
              </a:rPr>
              <a:t>The preceding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and timing of any features or functionality described for Oracle’s products remains at the sole discretion of Oracle.</a:t>
            </a:r>
          </a:p>
        </p:txBody>
      </p:sp>
      <p:sp>
        <p:nvSpPr>
          <p:cNvPr id="2" name="Date Placeholder 1"/>
          <p:cNvSpPr>
            <a:spLocks noGrp="1"/>
          </p:cNvSpPr>
          <p:nvPr>
            <p:ph type="dt" sz="half" idx="10"/>
          </p:nvPr>
        </p:nvSpPr>
        <p:spPr/>
        <p:txBody>
          <a:bodyPr>
            <a:noAutofit/>
          </a:bodyPr>
          <a:lstStyle/>
          <a:p>
            <a:fld id="{AD051CE8-BCD3-4683-83D4-D0AC55C5EB15}" type="datetime1">
              <a:rPr lang="en-US" smtClean="0"/>
              <a:pPr/>
              <a:t>8/4/2017</a:t>
            </a:fld>
            <a:endParaRPr dirty="0"/>
          </a:p>
        </p:txBody>
      </p:sp>
      <p:sp>
        <p:nvSpPr>
          <p:cNvPr id="3" name="Footer Placeholder 2"/>
          <p:cNvSpPr>
            <a:spLocks noGrp="1"/>
          </p:cNvSpPr>
          <p:nvPr>
            <p:ph type="ftr" sz="quarter" idx="11"/>
          </p:nvPr>
        </p:nvSpPr>
        <p:spPr>
          <a:xfrm>
            <a:off x="8777289" y="6556248"/>
            <a:ext cx="2498723" cy="182880"/>
          </a:xfrm>
          <a:prstGeom prst="rect">
            <a:avLst/>
          </a:prstGeom>
        </p:spPr>
        <p:txBody>
          <a:bodyPr>
            <a:noAutofit/>
          </a:bodyPr>
          <a:lstStyle/>
          <a:p>
            <a:r>
              <a:rPr/>
              <a:t>Oracle Confidential – Internal/Restricted/Highly Restricted</a:t>
            </a:r>
            <a:endParaRPr dirty="0"/>
          </a:p>
        </p:txBody>
      </p:sp>
      <p:sp>
        <p:nvSpPr>
          <p:cNvPr id="4" name="Slide Number Placeholder 3"/>
          <p:cNvSpPr>
            <a:spLocks noGrp="1"/>
          </p:cNvSpPr>
          <p:nvPr>
            <p:ph type="sldNum" sz="quarter" idx="12"/>
          </p:nvPr>
        </p:nvSpPr>
        <p:spPr/>
        <p:txBody>
          <a:bodyPr>
            <a:noAutofit/>
          </a:bodyPr>
          <a:lstStyle/>
          <a:p>
            <a:fld id="{C51EAA63-D034-42AE-91FA-B13B9518C7BE}" type="slidenum">
              <a:rPr/>
              <a:pPr/>
              <a:t>‹#›</a:t>
            </a:fld>
            <a:endParaRPr dirty="0"/>
          </a:p>
        </p:txBody>
      </p:sp>
    </p:spTree>
    <p:extLst>
      <p:ext uri="{BB962C8B-B14F-4D97-AF65-F5344CB8AC3E}">
        <p14:creationId xmlns:p14="http://schemas.microsoft.com/office/powerpoint/2010/main" val="3289278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Positioning Statement">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6A9802F-4D43-4C32-8177-0644B387545A}" type="datetime1">
              <a:rPr lang="en-US" smtClean="0"/>
              <a:pPr/>
              <a:t>8/4/2017</a:t>
            </a:fld>
            <a:endParaRPr dirty="0"/>
          </a:p>
        </p:txBody>
      </p:sp>
      <p:sp>
        <p:nvSpPr>
          <p:cNvPr id="3" name="Footer Placeholder 2"/>
          <p:cNvSpPr>
            <a:spLocks noGrp="1"/>
          </p:cNvSpPr>
          <p:nvPr>
            <p:ph type="ftr" sz="quarter" idx="11"/>
          </p:nvPr>
        </p:nvSpPr>
        <p:spPr>
          <a:xfrm>
            <a:off x="8777289" y="6556248"/>
            <a:ext cx="2498723" cy="182880"/>
          </a:xfrm>
          <a:prstGeom prst="rect">
            <a:avLst/>
          </a:prstGeom>
        </p:spPr>
        <p:txBody>
          <a:bodyPr/>
          <a:lstStyle/>
          <a:p>
            <a:r>
              <a:rPr/>
              <a:t>Oracle Confidential – Internal/Restricted/Highly Restricted</a:t>
            </a:r>
            <a:endParaRPr dirty="0"/>
          </a:p>
        </p:txBody>
      </p:sp>
      <p:sp>
        <p:nvSpPr>
          <p:cNvPr id="4" name="Slide Number Placeholder 3"/>
          <p:cNvSpPr>
            <a:spLocks noGrp="1"/>
          </p:cNvSpPr>
          <p:nvPr>
            <p:ph type="sldNum" sz="quarter" idx="12"/>
          </p:nvPr>
        </p:nvSpPr>
        <p:spPr/>
        <p:txBody>
          <a:bodyPr/>
          <a:lstStyle/>
          <a:p>
            <a:fld id="{C51EAA63-D034-42AE-91FA-B13B9518C7BE}" type="slidenum">
              <a:rPr/>
              <a:pPr/>
              <a:t>‹#›</a:t>
            </a:fld>
            <a:endParaRPr dirty="0"/>
          </a:p>
        </p:txBody>
      </p:sp>
      <p:pic>
        <p:nvPicPr>
          <p:cNvPr id="8" name="Picture 7" descr="&quot;Hardware and Software Engineered to work together&quot; tagline in red and black"/>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820860" y="2313432"/>
            <a:ext cx="6547104" cy="1832339"/>
          </a:xfrm>
          <a:prstGeom prst="rect">
            <a:avLst/>
          </a:prstGeom>
        </p:spPr>
      </p:pic>
    </p:spTree>
    <p:extLst>
      <p:ext uri="{BB962C8B-B14F-4D97-AF65-F5344CB8AC3E}">
        <p14:creationId xmlns:p14="http://schemas.microsoft.com/office/powerpoint/2010/main" val="299089116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showMasterSp="0" type="blank" preserve="1">
  <p:cSld name="Oracle logo">
    <p:bg bwMode="ltGray">
      <p:bgRef idx="1001">
        <a:schemeClr val="bg1"/>
      </p:bgRef>
    </p:bg>
    <p:spTree>
      <p:nvGrpSpPr>
        <p:cNvPr id="1" name=""/>
        <p:cNvGrpSpPr/>
        <p:nvPr/>
      </p:nvGrpSpPr>
      <p:grpSpPr>
        <a:xfrm>
          <a:off x="0" y="0"/>
          <a:ext cx="0" cy="0"/>
          <a:chOff x="0" y="0"/>
          <a:chExt cx="0" cy="0"/>
        </a:xfrm>
      </p:grpSpPr>
      <p:pic>
        <p:nvPicPr>
          <p:cNvPr id="2" name="Picture 1" descr="Oracle logo in white on red staging background. Light blue frame around perimete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hidden">
          <a:xfrm>
            <a:off x="138023" y="129398"/>
            <a:ext cx="11912778" cy="6547450"/>
          </a:xfrm>
          <a:prstGeom prst="rect">
            <a:avLst/>
          </a:prstGeom>
          <a:noFill/>
          <a:ln>
            <a:noFill/>
          </a:ln>
        </p:spPr>
      </p:pic>
      <p:grpSp>
        <p:nvGrpSpPr>
          <p:cNvPr id="3" name="Group 2"/>
          <p:cNvGrpSpPr/>
          <p:nvPr userDrawn="1"/>
        </p:nvGrpSpPr>
        <p:grpSpPr>
          <a:xfrm>
            <a:off x="-287" y="0"/>
            <a:ext cx="12189399" cy="6858000"/>
            <a:chOff x="-287" y="0"/>
            <a:chExt cx="12189399" cy="6858000"/>
          </a:xfrm>
        </p:grpSpPr>
        <p:sp>
          <p:nvSpPr>
            <p:cNvPr id="6" name="Rectangle 5"/>
            <p:cNvSpPr/>
            <p:nvPr/>
          </p:nvSpPr>
          <p:spPr bwMode="gray">
            <a:xfrm>
              <a:off x="-287" y="0"/>
              <a:ext cx="193962" cy="68521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7" name="Rectangle 6"/>
            <p:cNvSpPr/>
            <p:nvPr/>
          </p:nvSpPr>
          <p:spPr bwMode="gray">
            <a:xfrm>
              <a:off x="11995151" y="5854"/>
              <a:ext cx="193960" cy="68521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8" name="Rectangle 7"/>
            <p:cNvSpPr/>
            <p:nvPr/>
          </p:nvSpPr>
          <p:spPr bwMode="gray">
            <a:xfrm>
              <a:off x="-286" y="6400800"/>
              <a:ext cx="12189396" cy="4572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9" name="Rectangle 8"/>
            <p:cNvSpPr/>
            <p:nvPr/>
          </p:nvSpPr>
          <p:spPr bwMode="gray">
            <a:xfrm>
              <a:off x="-286" y="0"/>
              <a:ext cx="12189398" cy="192024"/>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grpSp>
      <p:pic>
        <p:nvPicPr>
          <p:cNvPr id="11" name="Picture 10"/>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bwMode="black">
          <a:xfrm>
            <a:off x="3822128" y="2843826"/>
            <a:ext cx="4544568" cy="569547"/>
          </a:xfrm>
          <a:prstGeom prst="rect">
            <a:avLst/>
          </a:prstGeom>
        </p:spPr>
      </p:pic>
    </p:spTree>
    <p:extLst>
      <p:ext uri="{BB962C8B-B14F-4D97-AF65-F5344CB8AC3E}">
        <p14:creationId xmlns:p14="http://schemas.microsoft.com/office/powerpoint/2010/main" val="251880054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Remote Speaker Picture">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91458AC3-9884-4BCA-8323-EDAB3D0BF272}" type="datetime1">
              <a:rPr lang="en-US" smtClean="0"/>
              <a:t>8/4/2017</a:t>
            </a:fld>
            <a:endParaRPr dirty="0"/>
          </a:p>
        </p:txBody>
      </p:sp>
      <p:sp>
        <p:nvSpPr>
          <p:cNvPr id="6" name="Footer Placeholder 5"/>
          <p:cNvSpPr>
            <a:spLocks noGrp="1"/>
          </p:cNvSpPr>
          <p:nvPr>
            <p:ph type="ftr" sz="quarter" idx="11"/>
          </p:nvPr>
        </p:nvSpPr>
        <p:spPr/>
        <p:txBody>
          <a:bodyPr/>
          <a:lstStyle/>
          <a:p>
            <a:r>
              <a:rPr lang="en-US"/>
              <a:t>Confidential – Oracle Internal</a:t>
            </a:r>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8" name="Picture Placeholder 15"/>
          <p:cNvSpPr>
            <a:spLocks noGrp="1"/>
          </p:cNvSpPr>
          <p:nvPr>
            <p:ph type="pic" sz="quarter" idx="14" hasCustomPrompt="1"/>
          </p:nvPr>
        </p:nvSpPr>
        <p:spPr>
          <a:xfrm>
            <a:off x="2286000" y="1828800"/>
            <a:ext cx="3474720" cy="3840480"/>
          </a:xfrm>
          <a:solidFill>
            <a:schemeClr val="bg2"/>
          </a:solidFill>
        </p:spPr>
        <p:txBody>
          <a:bodyPr tIns="91440">
            <a:noAutofit/>
          </a:bodyPr>
          <a:lstStyle>
            <a:lvl1pPr marL="0" indent="0" algn="ctr">
              <a:spcBef>
                <a:spcPts val="0"/>
              </a:spcBef>
              <a:buNone/>
              <a:defRPr sz="1800" baseline="0">
                <a:solidFill>
                  <a:schemeClr val="tx1"/>
                </a:solidFill>
              </a:defRPr>
            </a:lvl1pPr>
          </a:lstStyle>
          <a:p>
            <a:r>
              <a:rPr dirty="0"/>
              <a:t>Click icon to insert picture</a:t>
            </a:r>
          </a:p>
        </p:txBody>
      </p:sp>
      <p:sp>
        <p:nvSpPr>
          <p:cNvPr id="10" name="Text Placeholder 10"/>
          <p:cNvSpPr>
            <a:spLocks noGrp="1"/>
          </p:cNvSpPr>
          <p:nvPr>
            <p:ph type="body" sz="quarter" idx="15"/>
          </p:nvPr>
        </p:nvSpPr>
        <p:spPr>
          <a:xfrm>
            <a:off x="6035040" y="1828799"/>
            <a:ext cx="5621972" cy="3840480"/>
          </a:xfrm>
        </p:spPr>
        <p:txBody>
          <a:bodyPr anchor="ctr" anchorCtr="0"/>
          <a:lstStyle>
            <a:lvl1pPr>
              <a:spcBef>
                <a:spcPts val="0"/>
              </a:spcBef>
              <a:spcAft>
                <a:spcPts val="800"/>
              </a:spcAft>
              <a:buClr>
                <a:schemeClr val="bg1"/>
              </a:buClr>
              <a:defRPr b="1"/>
            </a:lvl1pPr>
            <a:lvl2pPr marL="228600">
              <a:spcBef>
                <a:spcPts val="0"/>
              </a:spcBef>
              <a:buClr>
                <a:schemeClr val="bg1"/>
              </a:buClr>
              <a:defRPr/>
            </a:lvl2pPr>
          </a:lstStyle>
          <a:p>
            <a:pPr lvl="0"/>
            <a:r>
              <a:rPr lang="en-US"/>
              <a:t>Click to edit Master text styles</a:t>
            </a:r>
          </a:p>
          <a:p>
            <a:pPr lvl="1"/>
            <a:r>
              <a:rPr lang="en-US"/>
              <a:t>Second level</a:t>
            </a:r>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8907719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t>Click to edit Master title style</a:t>
            </a:r>
            <a:endParaRPr lang="en-US" dirty="0"/>
          </a:p>
        </p:txBody>
      </p:sp>
      <p:sp>
        <p:nvSpPr>
          <p:cNvPr id="3" name="Vertical Text Placeholder 2"/>
          <p:cNvSpPr>
            <a:spLocks noGrp="1"/>
          </p:cNvSpPr>
          <p:nvPr>
            <p:ph type="body" orient="vert" idx="1"/>
          </p:nvPr>
        </p:nvSpPr>
        <p:spPr>
          <a:xfrm>
            <a:off x="531151" y="1524001"/>
            <a:ext cx="11126522" cy="4419600"/>
          </a:xfrm>
        </p:spPr>
        <p:txBody>
          <a:bodyPr vert="eaVert">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noAutofit/>
          </a:bodyPr>
          <a:lstStyle/>
          <a:p>
            <a:fld id="{21991926-9D37-40E7-80C4-EC5F27AFCB67}" type="datetimeFigureOut">
              <a:rPr lang="en-US" smtClean="0"/>
              <a:pPr/>
              <a:t>8/4/2017</a:t>
            </a:fld>
            <a:endParaRPr lang="en-US"/>
          </a:p>
        </p:txBody>
      </p:sp>
      <p:sp>
        <p:nvSpPr>
          <p:cNvPr id="5" name="Footer Placeholder 4"/>
          <p:cNvSpPr>
            <a:spLocks noGrp="1"/>
          </p:cNvSpPr>
          <p:nvPr>
            <p:ph type="ftr" sz="quarter" idx="11"/>
          </p:nvPr>
        </p:nvSpPr>
        <p:spPr>
          <a:xfrm>
            <a:off x="8777289" y="6556248"/>
            <a:ext cx="2498723" cy="182880"/>
          </a:xfrm>
          <a:prstGeom prst="rect">
            <a:avLst/>
          </a:prstGeom>
        </p:spPr>
        <p:txBody>
          <a:bodyPr>
            <a:noAutofit/>
          </a:bodyPr>
          <a:lstStyle/>
          <a:p>
            <a:endParaRPr lang="en-US"/>
          </a:p>
        </p:txBody>
      </p:sp>
      <p:sp>
        <p:nvSpPr>
          <p:cNvPr id="6" name="Slide Number Placeholder 5"/>
          <p:cNvSpPr>
            <a:spLocks noGrp="1"/>
          </p:cNvSpPr>
          <p:nvPr>
            <p:ph type="sldNum" sz="quarter" idx="12"/>
          </p:nvPr>
        </p:nvSpPr>
        <p:spPr/>
        <p:txBody>
          <a:bodyPr>
            <a:noAutofit/>
          </a:bodyPr>
          <a:lstStyle/>
          <a:p>
            <a:fld id="{D4EAF17A-378C-49D5-A479-C71FF9D7F1E7}" type="slidenum">
              <a:rPr lang="en-US" smtClean="0"/>
              <a:pPr/>
              <a:t>‹#›</a:t>
            </a:fld>
            <a:endParaRPr lang="en-US"/>
          </a:p>
        </p:txBody>
      </p:sp>
    </p:spTree>
    <p:extLst>
      <p:ext uri="{BB962C8B-B14F-4D97-AF65-F5344CB8AC3E}">
        <p14:creationId xmlns:p14="http://schemas.microsoft.com/office/powerpoint/2010/main" val="394551437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285413" y="533400"/>
            <a:ext cx="1371600" cy="5410200"/>
          </a:xfrm>
        </p:spPr>
        <p:txBody>
          <a:bodyPr vert="eaVert"/>
          <a:lstStyle>
            <a:lvl1pPr>
              <a:defRPr/>
            </a:lvl1pPr>
          </a:lstStyle>
          <a:p>
            <a:r>
              <a:rPr lang="en-US"/>
              <a:t>Click to edit Master title style</a:t>
            </a:r>
            <a:endParaRPr dirty="0"/>
          </a:p>
        </p:txBody>
      </p:sp>
      <p:sp>
        <p:nvSpPr>
          <p:cNvPr id="3" name="Vertical Text Placeholder 2"/>
          <p:cNvSpPr>
            <a:spLocks noGrp="1"/>
          </p:cNvSpPr>
          <p:nvPr>
            <p:ph type="body" orient="vert" idx="1"/>
          </p:nvPr>
        </p:nvSpPr>
        <p:spPr>
          <a:xfrm>
            <a:off x="531813" y="533400"/>
            <a:ext cx="9524999"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10"/>
          </p:nvPr>
        </p:nvSpPr>
        <p:spPr/>
        <p:txBody>
          <a:bodyPr/>
          <a:lstStyle/>
          <a:p>
            <a:fld id="{6D3D3DC0-E8DA-4DFB-93A6-6089D43271B1}" type="datetime1">
              <a:rPr lang="en-US" smtClean="0"/>
              <a:pPr/>
              <a:t>8/4/2017</a:t>
            </a:fld>
            <a:endParaRPr dirty="0"/>
          </a:p>
        </p:txBody>
      </p:sp>
      <p:sp>
        <p:nvSpPr>
          <p:cNvPr id="5" name="Footer Placeholder 4"/>
          <p:cNvSpPr>
            <a:spLocks noGrp="1"/>
          </p:cNvSpPr>
          <p:nvPr>
            <p:ph type="ftr" sz="quarter" idx="11"/>
          </p:nvPr>
        </p:nvSpPr>
        <p:spPr>
          <a:xfrm>
            <a:off x="8777289" y="6556248"/>
            <a:ext cx="2498723" cy="182880"/>
          </a:xfrm>
          <a:prstGeom prst="rect">
            <a:avLst/>
          </a:prstGeom>
        </p:spPr>
        <p:txBody>
          <a:bodyPr/>
          <a:lstStyle/>
          <a:p>
            <a:r>
              <a:rPr/>
              <a:t>Oracle Confidential – Internal/Restricted/Highly Restricted</a:t>
            </a:r>
            <a:endParaRPr dirty="0"/>
          </a:p>
        </p:txBody>
      </p:sp>
      <p:sp>
        <p:nvSpPr>
          <p:cNvPr id="6" name="Slide Number Placeholder 5"/>
          <p:cNvSpPr>
            <a:spLocks noGrp="1"/>
          </p:cNvSpPr>
          <p:nvPr>
            <p:ph type="sldNum" sz="quarter" idx="12"/>
          </p:nvPr>
        </p:nvSpPr>
        <p:spPr/>
        <p:txBody>
          <a:bodyPr/>
          <a:lstStyle/>
          <a:p>
            <a:fld id="{C51EAA63-D034-42AE-91FA-B13B9518C7BE}" type="slidenum">
              <a:rPr/>
              <a:pPr/>
              <a:t>‹#›</a:t>
            </a:fld>
            <a:endParaRPr dirty="0"/>
          </a:p>
        </p:txBody>
      </p:sp>
    </p:spTree>
    <p:extLst>
      <p:ext uri="{BB962C8B-B14F-4D97-AF65-F5344CB8AC3E}">
        <p14:creationId xmlns:p14="http://schemas.microsoft.com/office/powerpoint/2010/main" val="383464656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showMasterSp="0">
  <p:cSld name="Custom Title Slide: Grey Graphic Only">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31814" y="739775"/>
            <a:ext cx="8187695" cy="1470025"/>
          </a:xfrm>
        </p:spPr>
        <p:txBody>
          <a:bodyPr/>
          <a:lstStyle>
            <a:lvl1pPr>
              <a:lnSpc>
                <a:spcPct val="80000"/>
              </a:lnSpc>
              <a:defRPr sz="4800"/>
            </a:lvl1pPr>
          </a:lstStyle>
          <a:p>
            <a:r>
              <a:rPr lang="en-US"/>
              <a:t>Click to edit Master title style</a:t>
            </a:r>
            <a:endParaRPr dirty="0"/>
          </a:p>
        </p:txBody>
      </p:sp>
      <p:sp>
        <p:nvSpPr>
          <p:cNvPr id="3" name="Subtitle 2"/>
          <p:cNvSpPr>
            <a:spLocks noGrp="1"/>
          </p:cNvSpPr>
          <p:nvPr>
            <p:ph type="subTitle" idx="1"/>
          </p:nvPr>
        </p:nvSpPr>
        <p:spPr>
          <a:xfrm>
            <a:off x="531762" y="2286000"/>
            <a:ext cx="8187695"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13" name="Text Placeholder 12"/>
          <p:cNvSpPr>
            <a:spLocks noGrp="1"/>
          </p:cNvSpPr>
          <p:nvPr>
            <p:ph type="body" sz="quarter" idx="13" hasCustomPrompt="1"/>
          </p:nvPr>
        </p:nvSpPr>
        <p:spPr>
          <a:xfrm>
            <a:off x="531814" y="3429451"/>
            <a:ext cx="4682443"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
        <p:nvSpPr>
          <p:cNvPr id="7" name="Date Placeholder 6"/>
          <p:cNvSpPr>
            <a:spLocks noGrp="1"/>
          </p:cNvSpPr>
          <p:nvPr>
            <p:ph type="dt" sz="half" idx="14"/>
          </p:nvPr>
        </p:nvSpPr>
        <p:spPr/>
        <p:txBody>
          <a:bodyPr/>
          <a:lstStyle>
            <a:lvl1pPr>
              <a:defRPr>
                <a:solidFill>
                  <a:schemeClr val="tx1"/>
                </a:solidFill>
              </a:defRPr>
            </a:lvl1pPr>
          </a:lstStyle>
          <a:p>
            <a:fld id="{28EA2FC9-FB8E-5643-A6BA-BB418325CE56}" type="datetime1">
              <a:rPr lang="en-US" smtClean="0">
                <a:solidFill>
                  <a:srgbClr val="58595B"/>
                </a:solidFill>
                <a:latin typeface="Calibri"/>
              </a:rPr>
              <a:pPr/>
              <a:t>8/4/2017</a:t>
            </a:fld>
            <a:endParaRPr lang="en-US" dirty="0">
              <a:solidFill>
                <a:srgbClr val="58595B"/>
              </a:solidFill>
              <a:latin typeface="Calibri"/>
            </a:endParaRPr>
          </a:p>
        </p:txBody>
      </p:sp>
      <p:sp>
        <p:nvSpPr>
          <p:cNvPr id="14" name="TextBox 13"/>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rgbClr val="58595B"/>
                </a:solidFill>
                <a:latin typeface="Calibri"/>
              </a:rPr>
              <a:t>Copyright © </a:t>
            </a:r>
            <a:r>
              <a:rPr lang="en-US" sz="850" dirty="0">
                <a:solidFill>
                  <a:srgbClr val="58595B"/>
                </a:solidFill>
                <a:latin typeface="Calibri"/>
              </a:rPr>
              <a:t>2017,</a:t>
            </a:r>
            <a:r>
              <a:rPr sz="850" dirty="0">
                <a:solidFill>
                  <a:srgbClr val="58595B"/>
                </a:solidFill>
                <a:latin typeface="Calibri"/>
              </a:rPr>
              <a:t> Oracle and/or its affiliates. All rights reserved.  |</a:t>
            </a:r>
          </a:p>
        </p:txBody>
      </p:sp>
      <p:pic>
        <p:nvPicPr>
          <p:cNvPr id="11" name="Picture 10" descr="Oracle logo in white on red staging background"/>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229373229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showMasterSp="0" preserve="1">
  <p:cSld name="Title Slide without Picture">
    <p:bg>
      <p:bgPr>
        <a:solidFill>
          <a:srgbClr val="D8E1E6"/>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31813" y="739775"/>
            <a:ext cx="11125199" cy="1470025"/>
          </a:xfrm>
        </p:spPr>
        <p:txBody>
          <a:bodyPr/>
          <a:lstStyle>
            <a:lvl1pPr>
              <a:lnSpc>
                <a:spcPct val="80000"/>
              </a:lnSpc>
              <a:defRPr sz="4800"/>
            </a:lvl1pPr>
          </a:lstStyle>
          <a:p>
            <a:r>
              <a:rPr lang="en-US"/>
              <a:t>Click to edit Master title style</a:t>
            </a:r>
            <a:endParaRPr dirty="0"/>
          </a:p>
        </p:txBody>
      </p:sp>
      <p:sp>
        <p:nvSpPr>
          <p:cNvPr id="3" name="Subtitle 2"/>
          <p:cNvSpPr>
            <a:spLocks noGrp="1"/>
          </p:cNvSpPr>
          <p:nvPr>
            <p:ph type="subTitle" idx="1"/>
          </p:nvPr>
        </p:nvSpPr>
        <p:spPr>
          <a:xfrm>
            <a:off x="531763" y="2286000"/>
            <a:ext cx="11126648"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13" name="Text Placeholder 12"/>
          <p:cNvSpPr>
            <a:spLocks noGrp="1"/>
          </p:cNvSpPr>
          <p:nvPr>
            <p:ph type="body" sz="quarter" idx="13" hasCustomPrompt="1"/>
          </p:nvPr>
        </p:nvSpPr>
        <p:spPr>
          <a:xfrm>
            <a:off x="531813" y="3429451"/>
            <a:ext cx="11125199"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
        <p:nvSpPr>
          <p:cNvPr id="6" name="Date Placeholder 5"/>
          <p:cNvSpPr>
            <a:spLocks noGrp="1"/>
          </p:cNvSpPr>
          <p:nvPr>
            <p:ph type="dt" sz="half" idx="14"/>
          </p:nvPr>
        </p:nvSpPr>
        <p:spPr/>
        <p:txBody>
          <a:bodyPr/>
          <a:lstStyle>
            <a:lvl1pPr>
              <a:defRPr>
                <a:solidFill>
                  <a:srgbClr val="5F5F5F"/>
                </a:solidFill>
              </a:defRPr>
            </a:lvl1pPr>
          </a:lstStyle>
          <a:p>
            <a:fld id="{DB0592DB-01ED-A44A-830D-2A57CD1AF06B}" type="datetime1">
              <a:rPr lang="en-US" smtClean="0"/>
              <a:pPr/>
              <a:t>8/4/2017</a:t>
            </a:fld>
            <a:endParaRPr lang="en-US" dirty="0"/>
          </a:p>
        </p:txBody>
      </p:sp>
      <p:sp>
        <p:nvSpPr>
          <p:cNvPr id="8" name="Footer Placeholder 7"/>
          <p:cNvSpPr>
            <a:spLocks noGrp="1"/>
          </p:cNvSpPr>
          <p:nvPr>
            <p:ph type="ftr" sz="quarter" idx="15"/>
          </p:nvPr>
        </p:nvSpPr>
        <p:spPr/>
        <p:txBody>
          <a:bodyPr/>
          <a:lstStyle>
            <a:lvl1pPr>
              <a:defRPr>
                <a:solidFill>
                  <a:srgbClr val="5F5F5F"/>
                </a:solidFill>
              </a:defRPr>
            </a:lvl1pPr>
          </a:lstStyle>
          <a:p>
            <a:r>
              <a:rPr lang="en-US"/>
              <a:t>Confidential – Oracle Internal/Restricted/Highly Restricted</a:t>
            </a:r>
            <a:endParaRPr lang="en-US" dirty="0"/>
          </a:p>
        </p:txBody>
      </p:sp>
      <p:sp>
        <p:nvSpPr>
          <p:cNvPr id="16" name="TextBox 15"/>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rgbClr val="5F5F5F"/>
                </a:solidFill>
              </a:rPr>
              <a:t>Copyright © </a:t>
            </a:r>
            <a:r>
              <a:rPr lang="en-US" sz="850" dirty="0">
                <a:solidFill>
                  <a:srgbClr val="5F5F5F"/>
                </a:solidFill>
              </a:rPr>
              <a:t>2016,</a:t>
            </a:r>
            <a:r>
              <a:rPr sz="850" dirty="0">
                <a:solidFill>
                  <a:srgbClr val="5F5F5F"/>
                </a:solidFill>
              </a:rPr>
              <a:t> Oracle and/or its affiliates. All rights reserved.  |</a:t>
            </a:r>
          </a:p>
        </p:txBody>
      </p:sp>
      <p:pic>
        <p:nvPicPr>
          <p:cNvPr id="9" name="Picture 8" descr="Oracle logo in white on red staging background"/>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337475477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4.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rgbClr val="D8E1E6"/>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31813" y="739775"/>
            <a:ext cx="11125199" cy="1470025"/>
          </a:xfrm>
        </p:spPr>
        <p:txBody>
          <a:bodyPr/>
          <a:lstStyle>
            <a:lvl1pPr>
              <a:lnSpc>
                <a:spcPct val="80000"/>
              </a:lnSpc>
              <a:defRPr sz="4800"/>
            </a:lvl1pPr>
          </a:lstStyle>
          <a:p>
            <a:r>
              <a:rPr lang="en-US"/>
              <a:t>Click to edit Master title style</a:t>
            </a:r>
            <a:endParaRPr dirty="0"/>
          </a:p>
        </p:txBody>
      </p:sp>
      <p:sp>
        <p:nvSpPr>
          <p:cNvPr id="3" name="Subtitle 2"/>
          <p:cNvSpPr>
            <a:spLocks noGrp="1"/>
          </p:cNvSpPr>
          <p:nvPr>
            <p:ph type="subTitle" idx="1"/>
          </p:nvPr>
        </p:nvSpPr>
        <p:spPr>
          <a:xfrm>
            <a:off x="531763" y="2286000"/>
            <a:ext cx="11126648"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7" name="Date Placeholder 6"/>
          <p:cNvSpPr>
            <a:spLocks noGrp="1"/>
          </p:cNvSpPr>
          <p:nvPr>
            <p:ph type="dt" sz="half" idx="10"/>
          </p:nvPr>
        </p:nvSpPr>
        <p:spPr/>
        <p:txBody>
          <a:bodyPr/>
          <a:lstStyle>
            <a:lvl1pPr>
              <a:defRPr>
                <a:solidFill>
                  <a:srgbClr val="5F5F5F"/>
                </a:solidFill>
              </a:defRPr>
            </a:lvl1pPr>
          </a:lstStyle>
          <a:p>
            <a:fld id="{4D813C46-5AAA-0045-A784-1D6C400A7C04}" type="datetime1">
              <a:rPr lang="en-US" smtClean="0"/>
              <a:pPr/>
              <a:t>8/4/2017</a:t>
            </a:fld>
            <a:endParaRPr lang="en-US" dirty="0"/>
          </a:p>
        </p:txBody>
      </p:sp>
      <p:sp>
        <p:nvSpPr>
          <p:cNvPr id="8" name="Footer Placeholder 7"/>
          <p:cNvSpPr>
            <a:spLocks noGrp="1"/>
          </p:cNvSpPr>
          <p:nvPr>
            <p:ph type="ftr" sz="quarter" idx="11"/>
          </p:nvPr>
        </p:nvSpPr>
        <p:spPr/>
        <p:txBody>
          <a:bodyPr/>
          <a:lstStyle>
            <a:lvl1pPr>
              <a:defRPr>
                <a:solidFill>
                  <a:srgbClr val="5F5F5F"/>
                </a:solidFill>
              </a:defRPr>
            </a:lvl1pPr>
          </a:lstStyle>
          <a:p>
            <a:r>
              <a:rPr lang="en-US"/>
              <a:t>Confidential – Oracle Internal/Restricted/Highly Restricted</a:t>
            </a:r>
            <a:endParaRPr lang="en-US" dirty="0"/>
          </a:p>
        </p:txBody>
      </p:sp>
      <p:sp>
        <p:nvSpPr>
          <p:cNvPr id="15" name="TextBox 14"/>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rgbClr val="5F5F5F"/>
                </a:solidFill>
              </a:rPr>
              <a:t>Copyright © </a:t>
            </a:r>
            <a:r>
              <a:rPr lang="en-US" sz="850" dirty="0">
                <a:solidFill>
                  <a:srgbClr val="5F5F5F"/>
                </a:solidFill>
              </a:rPr>
              <a:t>2016,</a:t>
            </a:r>
            <a:r>
              <a:rPr sz="850" dirty="0">
                <a:solidFill>
                  <a:srgbClr val="5F5F5F"/>
                </a:solidFill>
              </a:rPr>
              <a:t> Oracle and/or its affiliates. All rights reserved.  |</a:t>
            </a:r>
          </a:p>
        </p:txBody>
      </p:sp>
      <p:pic>
        <p:nvPicPr>
          <p:cNvPr id="10" name="Picture 9" descr="Oracle logo in white on red staging background"/>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291670615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5.xml><?xml version="1.0" encoding="utf-8"?>
<p:sldLayout xmlns:a="http://schemas.openxmlformats.org/drawingml/2006/main" xmlns:r="http://schemas.openxmlformats.org/officeDocument/2006/relationships" xmlns:p="http://schemas.openxmlformats.org/presentationml/2006/main" showMasterSp="0" preserve="1">
  <p:cSld name="Title Slide with Picture">
    <p:bg>
      <p:bgPr>
        <a:blipFill dpi="0" rotWithShape="1">
          <a:blip r:embed="rId2" cstate="print"/>
          <a:srcRect/>
          <a:stretch>
            <a:fillRect/>
          </a:stretch>
        </a:blipFill>
        <a:effectLst/>
      </p:bgPr>
    </p:bg>
    <p:spTree>
      <p:nvGrpSpPr>
        <p:cNvPr id="1" name=""/>
        <p:cNvGrpSpPr/>
        <p:nvPr/>
      </p:nvGrpSpPr>
      <p:grpSpPr>
        <a:xfrm>
          <a:off x="0" y="0"/>
          <a:ext cx="0" cy="0"/>
          <a:chOff x="0" y="0"/>
          <a:chExt cx="0" cy="0"/>
        </a:xfrm>
      </p:grpSpPr>
      <p:sp>
        <p:nvSpPr>
          <p:cNvPr id="10" name="Rectangle 9" descr="Full slide 4-color photo can be inserted here"/>
          <p:cNvSpPr/>
          <p:nvPr/>
        </p:nvSpPr>
        <p:spPr bwMode="hidden">
          <a:xfrm>
            <a:off x="0" y="0"/>
            <a:ext cx="12188825" cy="6858000"/>
          </a:xfrm>
          <a:prstGeom prst="rect">
            <a:avLst/>
          </a:prstGeom>
          <a:solidFill>
            <a:srgbClr val="46575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rgbClr val="FFFFFF"/>
              </a:solidFill>
            </a:endParaRPr>
          </a:p>
        </p:txBody>
      </p:sp>
      <p:sp>
        <p:nvSpPr>
          <p:cNvPr id="2" name="Title 1"/>
          <p:cNvSpPr>
            <a:spLocks noGrp="1"/>
          </p:cNvSpPr>
          <p:nvPr>
            <p:ph type="ctrTitle"/>
          </p:nvPr>
        </p:nvSpPr>
        <p:spPr>
          <a:xfrm>
            <a:off x="531814" y="739775"/>
            <a:ext cx="9601200" cy="1470025"/>
          </a:xfrm>
        </p:spPr>
        <p:txBody>
          <a:bodyPr/>
          <a:lstStyle>
            <a:lvl1pPr>
              <a:lnSpc>
                <a:spcPct val="80000"/>
              </a:lnSpc>
              <a:defRPr sz="4800"/>
            </a:lvl1pPr>
          </a:lstStyle>
          <a:p>
            <a:r>
              <a:rPr lang="en-US"/>
              <a:t>Click to edit Master title style</a:t>
            </a:r>
            <a:endParaRPr dirty="0"/>
          </a:p>
        </p:txBody>
      </p:sp>
      <p:sp>
        <p:nvSpPr>
          <p:cNvPr id="3" name="Subtitle 2"/>
          <p:cNvSpPr>
            <a:spLocks noGrp="1"/>
          </p:cNvSpPr>
          <p:nvPr>
            <p:ph type="subTitle" idx="1"/>
          </p:nvPr>
        </p:nvSpPr>
        <p:spPr>
          <a:xfrm>
            <a:off x="531762" y="2286000"/>
            <a:ext cx="9601200"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13" name="Text Placeholder 12"/>
          <p:cNvSpPr>
            <a:spLocks noGrp="1"/>
          </p:cNvSpPr>
          <p:nvPr>
            <p:ph type="body" sz="quarter" idx="13" hasCustomPrompt="1"/>
          </p:nvPr>
        </p:nvSpPr>
        <p:spPr>
          <a:xfrm>
            <a:off x="531814" y="3429451"/>
            <a:ext cx="9601200"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
        <p:nvSpPr>
          <p:cNvPr id="7" name="Date Placeholder 6"/>
          <p:cNvSpPr>
            <a:spLocks noGrp="1"/>
          </p:cNvSpPr>
          <p:nvPr>
            <p:ph type="dt" sz="half" idx="14"/>
          </p:nvPr>
        </p:nvSpPr>
        <p:spPr/>
        <p:txBody>
          <a:bodyPr/>
          <a:lstStyle>
            <a:lvl1pPr>
              <a:defRPr>
                <a:solidFill>
                  <a:schemeClr val="tx1"/>
                </a:solidFill>
              </a:defRPr>
            </a:lvl1pPr>
          </a:lstStyle>
          <a:p>
            <a:fld id="{28EA2FC9-FB8E-5643-A6BA-BB418325CE56}" type="datetime1">
              <a:rPr lang="en-US" smtClean="0">
                <a:solidFill>
                  <a:srgbClr val="FFFFFF"/>
                </a:solidFill>
              </a:rPr>
              <a:pPr/>
              <a:t>8/4/2017</a:t>
            </a:fld>
            <a:endParaRPr lang="en-US" dirty="0">
              <a:solidFill>
                <a:srgbClr val="FFFFFF"/>
              </a:solidFill>
            </a:endParaRPr>
          </a:p>
        </p:txBody>
      </p:sp>
      <p:sp>
        <p:nvSpPr>
          <p:cNvPr id="8" name="Footer Placeholder 7"/>
          <p:cNvSpPr>
            <a:spLocks noGrp="1"/>
          </p:cNvSpPr>
          <p:nvPr>
            <p:ph type="ftr" sz="quarter" idx="15"/>
          </p:nvPr>
        </p:nvSpPr>
        <p:spPr/>
        <p:txBody>
          <a:bodyPr/>
          <a:lstStyle>
            <a:lvl1pPr>
              <a:defRPr>
                <a:solidFill>
                  <a:schemeClr val="tx1"/>
                </a:solidFill>
              </a:defRPr>
            </a:lvl1pPr>
          </a:lstStyle>
          <a:p>
            <a:r>
              <a:rPr lang="en-US">
                <a:solidFill>
                  <a:srgbClr val="FFFFFF"/>
                </a:solidFill>
              </a:rPr>
              <a:t>Confidential – Oracle Internal/Restricted/Highly Restricted</a:t>
            </a:r>
            <a:endParaRPr lang="en-US" dirty="0">
              <a:solidFill>
                <a:srgbClr val="FFFFFF"/>
              </a:solidFill>
            </a:endParaRPr>
          </a:p>
        </p:txBody>
      </p:sp>
      <p:sp>
        <p:nvSpPr>
          <p:cNvPr id="14" name="TextBox 13"/>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rgbClr val="FFFFFF"/>
                </a:solidFill>
              </a:rPr>
              <a:t>Copyright © </a:t>
            </a:r>
            <a:r>
              <a:rPr lang="en-US" sz="850" dirty="0">
                <a:solidFill>
                  <a:srgbClr val="FFFFFF"/>
                </a:solidFill>
              </a:rPr>
              <a:t>2016,</a:t>
            </a:r>
            <a:r>
              <a:rPr sz="850" dirty="0">
                <a:solidFill>
                  <a:srgbClr val="FFFFFF"/>
                </a:solidFill>
              </a:rPr>
              <a:t> Oracle and/or its affiliates. All rights reserved.  |</a:t>
            </a:r>
          </a:p>
        </p:txBody>
      </p:sp>
      <p:pic>
        <p:nvPicPr>
          <p:cNvPr id="11" name="Picture 10"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27061572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6.xml><?xml version="1.0" encoding="utf-8"?>
<p:sldLayout xmlns:a="http://schemas.openxmlformats.org/drawingml/2006/main" xmlns:r="http://schemas.openxmlformats.org/officeDocument/2006/relationships" xmlns:p="http://schemas.openxmlformats.org/presentationml/2006/main" showMasterSp="0" preserve="1">
  <p:cSld name="Title Slide with Picture and Logo">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2" name="Rectangle 21" descr="Full slide 4-color photo can be inserted here. Customer/Partner and secondary logo can be included"/>
          <p:cNvSpPr/>
          <p:nvPr/>
        </p:nvSpPr>
        <p:spPr bwMode="hidden">
          <a:xfrm>
            <a:off x="0" y="451"/>
            <a:ext cx="12188825" cy="6858000"/>
          </a:xfrm>
          <a:prstGeom prst="rect">
            <a:avLst/>
          </a:prstGeom>
          <a:solidFill>
            <a:srgbClr val="46575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rgbClr val="FFFFFF"/>
              </a:solidFill>
            </a:endParaRPr>
          </a:p>
        </p:txBody>
      </p:sp>
      <p:sp>
        <p:nvSpPr>
          <p:cNvPr id="2" name="Title 1"/>
          <p:cNvSpPr>
            <a:spLocks noGrp="1"/>
          </p:cNvSpPr>
          <p:nvPr>
            <p:ph type="ctrTitle"/>
          </p:nvPr>
        </p:nvSpPr>
        <p:spPr>
          <a:xfrm>
            <a:off x="531814" y="739775"/>
            <a:ext cx="9144000" cy="1470025"/>
          </a:xfrm>
        </p:spPr>
        <p:txBody>
          <a:bodyPr/>
          <a:lstStyle>
            <a:lvl1pPr>
              <a:lnSpc>
                <a:spcPct val="80000"/>
              </a:lnSpc>
              <a:defRPr sz="4800"/>
            </a:lvl1pPr>
          </a:lstStyle>
          <a:p>
            <a:r>
              <a:rPr lang="en-US"/>
              <a:t>Click to edit Master title style</a:t>
            </a:r>
            <a:endParaRPr/>
          </a:p>
        </p:txBody>
      </p:sp>
      <p:sp>
        <p:nvSpPr>
          <p:cNvPr id="3" name="Subtitle 2"/>
          <p:cNvSpPr>
            <a:spLocks noGrp="1"/>
          </p:cNvSpPr>
          <p:nvPr>
            <p:ph type="subTitle" idx="1"/>
          </p:nvPr>
        </p:nvSpPr>
        <p:spPr>
          <a:xfrm>
            <a:off x="531762" y="2286000"/>
            <a:ext cx="9144000"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4" name="Date Placeholder 3"/>
          <p:cNvSpPr>
            <a:spLocks noGrp="1"/>
          </p:cNvSpPr>
          <p:nvPr>
            <p:ph type="dt" sz="half" idx="10"/>
          </p:nvPr>
        </p:nvSpPr>
        <p:spPr/>
        <p:txBody>
          <a:bodyPr/>
          <a:lstStyle>
            <a:lvl1pPr>
              <a:defRPr>
                <a:solidFill>
                  <a:schemeClr val="tx1"/>
                </a:solidFill>
              </a:defRPr>
            </a:lvl1pPr>
          </a:lstStyle>
          <a:p>
            <a:fld id="{FE9D4F83-0EF6-4A4D-9FC0-F03FA2077ACD}" type="datetime1">
              <a:rPr lang="en-US" smtClean="0">
                <a:solidFill>
                  <a:srgbClr val="FFFFFF"/>
                </a:solidFill>
              </a:rPr>
              <a:pPr/>
              <a:t>8/4/2017</a:t>
            </a:fld>
            <a:endParaRPr lang="en-US" dirty="0">
              <a:solidFill>
                <a:srgbClr val="FFFFFF"/>
              </a:solidFill>
            </a:endParaRPr>
          </a:p>
        </p:txBody>
      </p:sp>
      <p:sp>
        <p:nvSpPr>
          <p:cNvPr id="5" name="Footer Placeholder 4"/>
          <p:cNvSpPr>
            <a:spLocks noGrp="1"/>
          </p:cNvSpPr>
          <p:nvPr>
            <p:ph type="ftr" sz="quarter" idx="11"/>
          </p:nvPr>
        </p:nvSpPr>
        <p:spPr/>
        <p:txBody>
          <a:bodyPr/>
          <a:lstStyle>
            <a:lvl1pPr>
              <a:defRPr>
                <a:solidFill>
                  <a:schemeClr val="tx1"/>
                </a:solidFill>
              </a:defRPr>
            </a:lvl1pPr>
          </a:lstStyle>
          <a:p>
            <a:r>
              <a:rPr lang="en-US">
                <a:solidFill>
                  <a:srgbClr val="FFFFFF"/>
                </a:solidFill>
              </a:rPr>
              <a:t>Confidential – Oracle Internal/Restricted/Highly Restricted</a:t>
            </a:r>
            <a:endParaRPr lang="en-US" dirty="0">
              <a:solidFill>
                <a:srgbClr val="FFFFFF"/>
              </a:solidFill>
            </a:endParaRPr>
          </a:p>
        </p:txBody>
      </p:sp>
      <p:sp>
        <p:nvSpPr>
          <p:cNvPr id="13" name="Text Placeholder 12"/>
          <p:cNvSpPr>
            <a:spLocks noGrp="1"/>
          </p:cNvSpPr>
          <p:nvPr>
            <p:ph type="body" sz="quarter" idx="13" hasCustomPrompt="1"/>
          </p:nvPr>
        </p:nvSpPr>
        <p:spPr>
          <a:xfrm>
            <a:off x="531814" y="3429451"/>
            <a:ext cx="9144000"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
        <p:nvSpPr>
          <p:cNvPr id="12" name="Rectangle 11"/>
          <p:cNvSpPr/>
          <p:nvPr/>
        </p:nvSpPr>
        <p:spPr bwMode="white">
          <a:xfrm>
            <a:off x="9828212" y="0"/>
            <a:ext cx="1828800"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rgbClr val="FFFFFF"/>
              </a:solidFill>
            </a:endParaRPr>
          </a:p>
        </p:txBody>
      </p:sp>
      <p:sp>
        <p:nvSpPr>
          <p:cNvPr id="21" name="Text Placeholder 12"/>
          <p:cNvSpPr>
            <a:spLocks noGrp="1"/>
          </p:cNvSpPr>
          <p:nvPr>
            <p:ph type="body" sz="quarter" idx="15" hasCustomPrompt="1"/>
          </p:nvPr>
        </p:nvSpPr>
        <p:spPr>
          <a:xfrm>
            <a:off x="9904412" y="228600"/>
            <a:ext cx="1676400" cy="228600"/>
          </a:xfrm>
        </p:spPr>
        <p:txBody>
          <a:bodyPr anchor="b">
            <a:normAutofit/>
          </a:bodyPr>
          <a:lstStyle>
            <a:lvl1pPr marL="1588" indent="0" algn="ctr">
              <a:spcBef>
                <a:spcPts val="0"/>
              </a:spcBef>
              <a:buFontTx/>
              <a:buNone/>
              <a:defRPr sz="1400" baseline="0">
                <a:solidFill>
                  <a:schemeClr val="bg1"/>
                </a:solidFill>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a:t>Click to add text</a:t>
            </a:r>
          </a:p>
        </p:txBody>
      </p:sp>
      <p:sp>
        <p:nvSpPr>
          <p:cNvPr id="16" name="TextBox 15"/>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rgbClr val="FFFFFF"/>
                </a:solidFill>
              </a:rPr>
              <a:t>Copyright © </a:t>
            </a:r>
            <a:r>
              <a:rPr lang="en-US" sz="850" dirty="0">
                <a:solidFill>
                  <a:srgbClr val="FFFFFF"/>
                </a:solidFill>
              </a:rPr>
              <a:t>2016,</a:t>
            </a:r>
            <a:r>
              <a:rPr sz="850" dirty="0">
                <a:solidFill>
                  <a:srgbClr val="FFFFFF"/>
                </a:solidFill>
              </a:rPr>
              <a:t> Oracle and/or its affiliates. All rights reserved.  |</a:t>
            </a:r>
          </a:p>
        </p:txBody>
      </p:sp>
      <p:pic>
        <p:nvPicPr>
          <p:cNvPr id="15" name="Picture 14"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2060009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7.xml><?xml version="1.0" encoding="utf-8"?>
<p:sldLayout xmlns:a="http://schemas.openxmlformats.org/drawingml/2006/main" xmlns:r="http://schemas.openxmlformats.org/officeDocument/2006/relationships" xmlns:p="http://schemas.openxmlformats.org/presentationml/2006/main" showMasterSp="0" preserve="1">
  <p:cSld name="Title Slide with Picture and 2 Logos">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2" name="Rectangle 21" descr="Full slide 4-color photo can be inserted here. Customer/Partner and secondary logo can be included"/>
          <p:cNvSpPr/>
          <p:nvPr/>
        </p:nvSpPr>
        <p:spPr bwMode="hidden">
          <a:xfrm>
            <a:off x="0" y="0"/>
            <a:ext cx="12188825" cy="6858000"/>
          </a:xfrm>
          <a:prstGeom prst="rect">
            <a:avLst/>
          </a:prstGeom>
          <a:solidFill>
            <a:srgbClr val="46575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rgbClr val="FFFFFF"/>
              </a:solidFill>
            </a:endParaRPr>
          </a:p>
        </p:txBody>
      </p:sp>
      <p:sp>
        <p:nvSpPr>
          <p:cNvPr id="2" name="Title 1"/>
          <p:cNvSpPr>
            <a:spLocks noGrp="1"/>
          </p:cNvSpPr>
          <p:nvPr>
            <p:ph type="ctrTitle"/>
          </p:nvPr>
        </p:nvSpPr>
        <p:spPr>
          <a:xfrm>
            <a:off x="531814" y="739775"/>
            <a:ext cx="9144000" cy="1470025"/>
          </a:xfrm>
        </p:spPr>
        <p:txBody>
          <a:bodyPr/>
          <a:lstStyle>
            <a:lvl1pPr>
              <a:lnSpc>
                <a:spcPct val="80000"/>
              </a:lnSpc>
              <a:defRPr sz="4800"/>
            </a:lvl1pPr>
          </a:lstStyle>
          <a:p>
            <a:r>
              <a:rPr lang="en-US"/>
              <a:t>Click to edit Master title style</a:t>
            </a:r>
            <a:endParaRPr/>
          </a:p>
        </p:txBody>
      </p:sp>
      <p:sp>
        <p:nvSpPr>
          <p:cNvPr id="3" name="Subtitle 2"/>
          <p:cNvSpPr>
            <a:spLocks noGrp="1"/>
          </p:cNvSpPr>
          <p:nvPr>
            <p:ph type="subTitle" idx="1"/>
          </p:nvPr>
        </p:nvSpPr>
        <p:spPr>
          <a:xfrm>
            <a:off x="531762" y="2286000"/>
            <a:ext cx="9144000"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4" name="Date Placeholder 3"/>
          <p:cNvSpPr>
            <a:spLocks noGrp="1"/>
          </p:cNvSpPr>
          <p:nvPr>
            <p:ph type="dt" sz="half" idx="10"/>
          </p:nvPr>
        </p:nvSpPr>
        <p:spPr/>
        <p:txBody>
          <a:bodyPr/>
          <a:lstStyle>
            <a:lvl1pPr>
              <a:defRPr>
                <a:solidFill>
                  <a:schemeClr val="tx1"/>
                </a:solidFill>
              </a:defRPr>
            </a:lvl1pPr>
          </a:lstStyle>
          <a:p>
            <a:fld id="{5190EDF2-7744-3443-B3CB-57655E386FA4}" type="datetime1">
              <a:rPr lang="en-US" smtClean="0">
                <a:solidFill>
                  <a:srgbClr val="FFFFFF"/>
                </a:solidFill>
              </a:rPr>
              <a:pPr/>
              <a:t>8/4/2017</a:t>
            </a:fld>
            <a:endParaRPr lang="en-US" dirty="0">
              <a:solidFill>
                <a:srgbClr val="FFFFFF"/>
              </a:solidFill>
            </a:endParaRPr>
          </a:p>
        </p:txBody>
      </p:sp>
      <p:sp>
        <p:nvSpPr>
          <p:cNvPr id="5" name="Footer Placeholder 4"/>
          <p:cNvSpPr>
            <a:spLocks noGrp="1"/>
          </p:cNvSpPr>
          <p:nvPr>
            <p:ph type="ftr" sz="quarter" idx="11"/>
          </p:nvPr>
        </p:nvSpPr>
        <p:spPr/>
        <p:txBody>
          <a:bodyPr/>
          <a:lstStyle>
            <a:lvl1pPr>
              <a:defRPr>
                <a:solidFill>
                  <a:schemeClr val="tx1"/>
                </a:solidFill>
              </a:defRPr>
            </a:lvl1pPr>
          </a:lstStyle>
          <a:p>
            <a:r>
              <a:rPr lang="en-US">
                <a:solidFill>
                  <a:srgbClr val="FFFFFF"/>
                </a:solidFill>
              </a:rPr>
              <a:t>Confidential – Oracle Internal/Restricted/Highly Restricted</a:t>
            </a:r>
            <a:endParaRPr lang="en-US" dirty="0">
              <a:solidFill>
                <a:srgbClr val="FFFFFF"/>
              </a:solidFill>
            </a:endParaRPr>
          </a:p>
        </p:txBody>
      </p:sp>
      <p:sp>
        <p:nvSpPr>
          <p:cNvPr id="13" name="Text Placeholder 12"/>
          <p:cNvSpPr>
            <a:spLocks noGrp="1"/>
          </p:cNvSpPr>
          <p:nvPr>
            <p:ph type="body" sz="quarter" idx="13" hasCustomPrompt="1"/>
          </p:nvPr>
        </p:nvSpPr>
        <p:spPr>
          <a:xfrm>
            <a:off x="531814" y="3429451"/>
            <a:ext cx="9144000"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
        <p:nvSpPr>
          <p:cNvPr id="12" name="Rectangle 11"/>
          <p:cNvSpPr/>
          <p:nvPr/>
        </p:nvSpPr>
        <p:spPr bwMode="white">
          <a:xfrm>
            <a:off x="9828212" y="0"/>
            <a:ext cx="1828800"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rgbClr val="FFFFFF"/>
              </a:solidFill>
            </a:endParaRPr>
          </a:p>
        </p:txBody>
      </p:sp>
      <p:sp>
        <p:nvSpPr>
          <p:cNvPr id="21" name="Text Placeholder 12"/>
          <p:cNvSpPr>
            <a:spLocks noGrp="1"/>
          </p:cNvSpPr>
          <p:nvPr>
            <p:ph type="body" sz="quarter" idx="15" hasCustomPrompt="1"/>
          </p:nvPr>
        </p:nvSpPr>
        <p:spPr>
          <a:xfrm>
            <a:off x="9904412" y="228600"/>
            <a:ext cx="1676400" cy="228600"/>
          </a:xfrm>
        </p:spPr>
        <p:txBody>
          <a:bodyPr anchor="b">
            <a:normAutofit/>
          </a:bodyPr>
          <a:lstStyle>
            <a:lvl1pPr marL="1588" indent="0" algn="ctr">
              <a:spcBef>
                <a:spcPts val="0"/>
              </a:spcBef>
              <a:buFontTx/>
              <a:buNone/>
              <a:defRPr sz="1400" baseline="0">
                <a:solidFill>
                  <a:schemeClr val="bg1"/>
                </a:solidFill>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a:t>Click to add text</a:t>
            </a:r>
          </a:p>
        </p:txBody>
      </p:sp>
      <p:sp>
        <p:nvSpPr>
          <p:cNvPr id="15" name="Rectangle 14"/>
          <p:cNvSpPr/>
          <p:nvPr userDrawn="1"/>
        </p:nvSpPr>
        <p:spPr>
          <a:xfrm>
            <a:off x="9823443" y="5409983"/>
            <a:ext cx="1828800" cy="850392"/>
          </a:xfrm>
          <a:prstGeom prst="rect">
            <a:avLst/>
          </a:prstGeom>
          <a:solidFill>
            <a:schemeClr val="tx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FFFFFF"/>
              </a:solidFill>
            </a:endParaRPr>
          </a:p>
        </p:txBody>
      </p:sp>
      <p:sp>
        <p:nvSpPr>
          <p:cNvPr id="17" name="TextBox 16"/>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rgbClr val="FFFFFF"/>
                </a:solidFill>
              </a:rPr>
              <a:t>Copyright © </a:t>
            </a:r>
            <a:r>
              <a:rPr lang="en-US" sz="850" dirty="0">
                <a:solidFill>
                  <a:srgbClr val="FFFFFF"/>
                </a:solidFill>
              </a:rPr>
              <a:t>2016,</a:t>
            </a:r>
            <a:r>
              <a:rPr sz="850" dirty="0">
                <a:solidFill>
                  <a:srgbClr val="FFFFFF"/>
                </a:solidFill>
              </a:rPr>
              <a:t> Oracle and/or its affiliates. All rights reserved.  |</a:t>
            </a:r>
          </a:p>
        </p:txBody>
      </p:sp>
      <p:pic>
        <p:nvPicPr>
          <p:cNvPr id="16" name="Picture 15"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34580129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dirty="0"/>
          </a:p>
        </p:txBody>
      </p:sp>
      <p:sp>
        <p:nvSpPr>
          <p:cNvPr id="3" name="Content Placeholder 2"/>
          <p:cNvSpPr>
            <a:spLocks noGrp="1"/>
          </p:cNvSpPr>
          <p:nvPr>
            <p:ph idx="1"/>
          </p:nvPr>
        </p:nvSpPr>
        <p:spPr>
          <a:xfrm>
            <a:off x="531151" y="1524001"/>
            <a:ext cx="11126522" cy="4419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10"/>
          </p:nvPr>
        </p:nvSpPr>
        <p:spPr/>
        <p:txBody>
          <a:bodyPr/>
          <a:lstStyle/>
          <a:p>
            <a:fld id="{68926090-F7DD-7C47-A7A5-57C7ADACE0E5}" type="datetime1">
              <a:rPr lang="en-US" smtClean="0">
                <a:solidFill>
                  <a:srgbClr val="58595B"/>
                </a:solidFill>
              </a:rPr>
              <a:pPr/>
              <a:t>8/4/2017</a:t>
            </a:fld>
            <a:endParaRPr dirty="0">
              <a:solidFill>
                <a:srgbClr val="58595B"/>
              </a:solidFill>
            </a:endParaRPr>
          </a:p>
        </p:txBody>
      </p:sp>
      <p:sp>
        <p:nvSpPr>
          <p:cNvPr id="5" name="Footer Placeholder 4"/>
          <p:cNvSpPr>
            <a:spLocks noGrp="1"/>
          </p:cNvSpPr>
          <p:nvPr>
            <p:ph type="ftr" sz="quarter" idx="11"/>
          </p:nvPr>
        </p:nvSpPr>
        <p:spPr/>
        <p:txBody>
          <a:bodyPr/>
          <a:lstStyle/>
          <a:p>
            <a:r>
              <a:rPr lang="en-US">
                <a:solidFill>
                  <a:srgbClr val="58595B"/>
                </a:solidFill>
              </a:rPr>
              <a:t>Confidential – Oracle Internal/Restricted/Highly Restricted</a:t>
            </a:r>
            <a:endParaRPr dirty="0">
              <a:solidFill>
                <a:srgbClr val="58595B"/>
              </a:solidFill>
            </a:endParaRPr>
          </a:p>
        </p:txBody>
      </p:sp>
      <p:sp>
        <p:nvSpPr>
          <p:cNvPr id="6" name="Slide Number Placeholder 5"/>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Tree>
    <p:extLst>
      <p:ext uri="{BB962C8B-B14F-4D97-AF65-F5344CB8AC3E}">
        <p14:creationId xmlns:p14="http://schemas.microsoft.com/office/powerpoint/2010/main" val="136085433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dirty="0"/>
          </a:p>
        </p:txBody>
      </p:sp>
      <p:sp>
        <p:nvSpPr>
          <p:cNvPr id="3" name="Content Placeholder 2"/>
          <p:cNvSpPr>
            <a:spLocks noGrp="1"/>
          </p:cNvSpPr>
          <p:nvPr>
            <p:ph idx="1"/>
          </p:nvPr>
        </p:nvSpPr>
        <p:spPr>
          <a:xfrm>
            <a:off x="531151" y="1981200"/>
            <a:ext cx="11126522" cy="3962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10"/>
          </p:nvPr>
        </p:nvSpPr>
        <p:spPr/>
        <p:txBody>
          <a:bodyPr/>
          <a:lstStyle/>
          <a:p>
            <a:fld id="{6996FA26-999E-144A-B9D6-0275E6EB9A15}" type="datetime1">
              <a:rPr lang="en-US" smtClean="0">
                <a:solidFill>
                  <a:srgbClr val="58595B"/>
                </a:solidFill>
              </a:rPr>
              <a:pPr/>
              <a:t>8/4/2017</a:t>
            </a:fld>
            <a:endParaRPr dirty="0">
              <a:solidFill>
                <a:srgbClr val="58595B"/>
              </a:solidFill>
            </a:endParaRPr>
          </a:p>
        </p:txBody>
      </p:sp>
      <p:sp>
        <p:nvSpPr>
          <p:cNvPr id="5" name="Footer Placeholder 4"/>
          <p:cNvSpPr>
            <a:spLocks noGrp="1"/>
          </p:cNvSpPr>
          <p:nvPr>
            <p:ph type="ftr" sz="quarter" idx="11"/>
          </p:nvPr>
        </p:nvSpPr>
        <p:spPr/>
        <p:txBody>
          <a:bodyPr/>
          <a:lstStyle/>
          <a:p>
            <a:r>
              <a:rPr lang="en-US">
                <a:solidFill>
                  <a:srgbClr val="58595B"/>
                </a:solidFill>
              </a:rPr>
              <a:t>Confidential – Oracle Internal/Restricted/Highly Restricted</a:t>
            </a:r>
            <a:endParaRPr dirty="0">
              <a:solidFill>
                <a:srgbClr val="58595B"/>
              </a:solidFill>
            </a:endParaRPr>
          </a:p>
        </p:txBody>
      </p:sp>
      <p:sp>
        <p:nvSpPr>
          <p:cNvPr id="6" name="Slide Number Placeholder 5"/>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
        <p:nvSpPr>
          <p:cNvPr id="7" name="Text Placeholder 12"/>
          <p:cNvSpPr>
            <a:spLocks noGrp="1"/>
          </p:cNvSpPr>
          <p:nvPr>
            <p:ph type="body" sz="quarter" idx="13" hasCustomPrompt="1"/>
          </p:nvPr>
        </p:nvSpPr>
        <p:spPr>
          <a:xfrm>
            <a:off x="531813" y="1373741"/>
            <a:ext cx="11125199" cy="343299"/>
          </a:xfr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subtitle</a:t>
            </a:r>
          </a:p>
        </p:txBody>
      </p:sp>
    </p:spTree>
    <p:extLst>
      <p:ext uri="{BB962C8B-B14F-4D97-AF65-F5344CB8AC3E}">
        <p14:creationId xmlns:p14="http://schemas.microsoft.com/office/powerpoint/2010/main" val="38421289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with Log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98812" y="1905000"/>
            <a:ext cx="8456613" cy="2209800"/>
          </a:xfrm>
        </p:spPr>
        <p:txBody>
          <a:bodyPr anchor="t"/>
          <a:lstStyle>
            <a:lvl1pPr marL="228600" indent="-228600" algn="l">
              <a:defRPr sz="4000" b="0"/>
            </a:lvl1pPr>
          </a:lstStyle>
          <a:p>
            <a:r>
              <a:rPr dirty="0"/>
              <a:t>“Click to type customer or partner quote surrounded by quotation marks.”</a:t>
            </a:r>
          </a:p>
        </p:txBody>
      </p:sp>
      <p:sp>
        <p:nvSpPr>
          <p:cNvPr id="4" name="Text Placeholder 3"/>
          <p:cNvSpPr>
            <a:spLocks noGrp="1"/>
          </p:cNvSpPr>
          <p:nvPr>
            <p:ph type="body" sz="half" idx="2" hasCustomPrompt="1"/>
          </p:nvPr>
        </p:nvSpPr>
        <p:spPr>
          <a:xfrm>
            <a:off x="3503611" y="4191000"/>
            <a:ext cx="8151813" cy="762000"/>
          </a:xfrm>
        </p:spPr>
        <p:txBody>
          <a:bodyPr>
            <a:noAutofit/>
          </a:bodyPr>
          <a:lstStyle>
            <a:lvl1pPr marL="292100" indent="-292100">
              <a:spcBef>
                <a:spcPts val="0"/>
              </a:spcBef>
              <a:buClr>
                <a:schemeClr val="tx1"/>
              </a:buClr>
              <a:buFont typeface="Arial" panose="020B0604020202020204" pitchFamily="34" charset="0"/>
              <a:buChar char="–"/>
              <a:defRPr sz="2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dirty="0"/>
              <a:t>Click to add Name, Title, Company</a:t>
            </a:r>
          </a:p>
        </p:txBody>
      </p:sp>
      <p:sp>
        <p:nvSpPr>
          <p:cNvPr id="5" name="Date Placeholder 4"/>
          <p:cNvSpPr>
            <a:spLocks noGrp="1"/>
          </p:cNvSpPr>
          <p:nvPr>
            <p:ph type="dt" sz="half" idx="10"/>
          </p:nvPr>
        </p:nvSpPr>
        <p:spPr/>
        <p:txBody>
          <a:bodyPr/>
          <a:lstStyle/>
          <a:p>
            <a:fld id="{4554C477-12DA-4B1D-B95E-F71AB9C47083}" type="datetime1">
              <a:rPr lang="en-US" smtClean="0"/>
              <a:t>8/4/2017</a:t>
            </a:fld>
            <a:endParaRPr dirty="0"/>
          </a:p>
        </p:txBody>
      </p:sp>
      <p:sp>
        <p:nvSpPr>
          <p:cNvPr id="6" name="Footer Placeholder 5"/>
          <p:cNvSpPr>
            <a:spLocks noGrp="1"/>
          </p:cNvSpPr>
          <p:nvPr>
            <p:ph type="ftr" sz="quarter" idx="11"/>
          </p:nvPr>
        </p:nvSpPr>
        <p:spPr/>
        <p:txBody>
          <a:bodyPr/>
          <a:lstStyle/>
          <a:p>
            <a:r>
              <a:rPr lang="en-US"/>
              <a:t>Confidential – Oracle Internal</a:t>
            </a:r>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Tree>
    <p:extLst>
      <p:ext uri="{BB962C8B-B14F-4D97-AF65-F5344CB8AC3E}">
        <p14:creationId xmlns:p14="http://schemas.microsoft.com/office/powerpoint/2010/main" val="94509846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p:cSld name="Program Agend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dirty="0"/>
          </a:p>
        </p:txBody>
      </p:sp>
      <p:sp>
        <p:nvSpPr>
          <p:cNvPr id="4" name="Date Placeholder 3"/>
          <p:cNvSpPr>
            <a:spLocks noGrp="1"/>
          </p:cNvSpPr>
          <p:nvPr>
            <p:ph type="dt" sz="half" idx="10"/>
          </p:nvPr>
        </p:nvSpPr>
        <p:spPr/>
        <p:txBody>
          <a:bodyPr/>
          <a:lstStyle/>
          <a:p>
            <a:fld id="{C154D1DD-7A94-3A44-A2B9-66FA7B1686B1}" type="datetime1">
              <a:rPr lang="en-US" smtClean="0">
                <a:solidFill>
                  <a:srgbClr val="58595B"/>
                </a:solidFill>
              </a:rPr>
              <a:pPr/>
              <a:t>8/4/2017</a:t>
            </a:fld>
            <a:endParaRPr dirty="0">
              <a:solidFill>
                <a:srgbClr val="58595B"/>
              </a:solidFill>
            </a:endParaRPr>
          </a:p>
        </p:txBody>
      </p:sp>
      <p:sp>
        <p:nvSpPr>
          <p:cNvPr id="5" name="Footer Placeholder 4"/>
          <p:cNvSpPr>
            <a:spLocks noGrp="1"/>
          </p:cNvSpPr>
          <p:nvPr>
            <p:ph type="ftr" sz="quarter" idx="11"/>
          </p:nvPr>
        </p:nvSpPr>
        <p:spPr/>
        <p:txBody>
          <a:bodyPr/>
          <a:lstStyle/>
          <a:p>
            <a:r>
              <a:rPr lang="en-US">
                <a:solidFill>
                  <a:srgbClr val="58595B"/>
                </a:solidFill>
              </a:rPr>
              <a:t>Confidential – Oracle Internal/Restricted/Highly Restricted</a:t>
            </a:r>
            <a:endParaRPr dirty="0">
              <a:solidFill>
                <a:srgbClr val="58595B"/>
              </a:solidFill>
            </a:endParaRPr>
          </a:p>
        </p:txBody>
      </p:sp>
      <p:sp>
        <p:nvSpPr>
          <p:cNvPr id="6" name="Slide Number Placeholder 5"/>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
        <p:nvSpPr>
          <p:cNvPr id="8" name="Text Placeholder 7"/>
          <p:cNvSpPr>
            <a:spLocks noGrp="1"/>
          </p:cNvSpPr>
          <p:nvPr>
            <p:ph type="body" sz="quarter" idx="13"/>
          </p:nvPr>
        </p:nvSpPr>
        <p:spPr>
          <a:xfrm>
            <a:off x="2795931" y="1981199"/>
            <a:ext cx="8861082" cy="3962401"/>
          </a:xfrm>
        </p:spPr>
        <p:txBody>
          <a:bodyPr>
            <a:noAutofit/>
          </a:bodyPr>
          <a:lstStyle>
            <a:lvl1pPr marL="1588" indent="0">
              <a:spcBef>
                <a:spcPts val="2400"/>
              </a:spcBef>
              <a:buNone/>
              <a:defRPr sz="2800"/>
            </a:lvl1pPr>
            <a:lvl2pPr marL="1588" indent="0">
              <a:spcBef>
                <a:spcPts val="2400"/>
              </a:spcBef>
              <a:buNone/>
              <a:defRPr sz="2800"/>
            </a:lvl2pPr>
            <a:lvl3pPr marL="1588" indent="0">
              <a:spcBef>
                <a:spcPts val="2400"/>
              </a:spcBef>
              <a:buNone/>
              <a:defRPr sz="2800"/>
            </a:lvl3pPr>
            <a:lvl4pPr marL="1588" indent="0">
              <a:spcBef>
                <a:spcPts val="2400"/>
              </a:spcBef>
              <a:buNone/>
              <a:defRPr sz="2800"/>
            </a:lvl4pPr>
            <a:lvl5pPr marL="1588" indent="0">
              <a:spcBef>
                <a:spcPts val="2400"/>
              </a:spcBef>
              <a:buNone/>
              <a:defRPr sz="2800"/>
            </a:lvl5pPr>
            <a:lvl6pPr marL="1588" indent="0">
              <a:spcBef>
                <a:spcPts val="2400"/>
              </a:spcBef>
              <a:buNone/>
              <a:defRPr sz="2800"/>
            </a:lvl6pPr>
            <a:lvl7pPr marL="1588" indent="0">
              <a:spcBef>
                <a:spcPts val="2400"/>
              </a:spcBef>
              <a:buNone/>
              <a:defRPr sz="2800"/>
            </a:lvl7pPr>
            <a:lvl8pPr marL="1588" indent="0">
              <a:spcBef>
                <a:spcPts val="2400"/>
              </a:spcBef>
              <a:buNone/>
              <a:defRPr sz="2800"/>
            </a:lvl8pPr>
            <a:lvl9pPr marL="1588" indent="0">
              <a:spcBef>
                <a:spcPts val="2400"/>
              </a:spcBef>
              <a:buNone/>
              <a:defRPr sz="2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719102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1.xml><?xml version="1.0" encoding="utf-8"?>
<p:sldLayout xmlns:a="http://schemas.openxmlformats.org/drawingml/2006/main" xmlns:r="http://schemas.openxmlformats.org/officeDocument/2006/relationships" xmlns:p="http://schemas.openxmlformats.org/presentationml/2006/main" type="secHead" preserve="1">
  <p:cSld name="Section Header without Picture">
    <p:spTree>
      <p:nvGrpSpPr>
        <p:cNvPr id="1" name=""/>
        <p:cNvGrpSpPr/>
        <p:nvPr/>
      </p:nvGrpSpPr>
      <p:grpSpPr>
        <a:xfrm>
          <a:off x="0" y="0"/>
          <a:ext cx="0" cy="0"/>
          <a:chOff x="0" y="0"/>
          <a:chExt cx="0" cy="0"/>
        </a:xfrm>
      </p:grpSpPr>
      <p:sp>
        <p:nvSpPr>
          <p:cNvPr id="2" name="Title 1"/>
          <p:cNvSpPr>
            <a:spLocks noGrp="1"/>
          </p:cNvSpPr>
          <p:nvPr>
            <p:ph type="title"/>
          </p:nvPr>
        </p:nvSpPr>
        <p:spPr>
          <a:xfrm>
            <a:off x="531813" y="2600324"/>
            <a:ext cx="11125200" cy="1371600"/>
          </a:xfrm>
        </p:spPr>
        <p:txBody>
          <a:bodyPr anchor="b"/>
          <a:lstStyle>
            <a:lvl1pPr algn="l">
              <a:lnSpc>
                <a:spcPct val="80000"/>
              </a:lnSpc>
              <a:defRPr sz="4800" b="0" cap="none" baseline="0"/>
            </a:lvl1pPr>
          </a:lstStyle>
          <a:p>
            <a:r>
              <a:rPr lang="en-US"/>
              <a:t>Click to edit Master title style</a:t>
            </a:r>
            <a:endParaRPr/>
          </a:p>
        </p:txBody>
      </p:sp>
      <p:sp>
        <p:nvSpPr>
          <p:cNvPr id="3" name="Text Placeholder 2"/>
          <p:cNvSpPr>
            <a:spLocks noGrp="1"/>
          </p:cNvSpPr>
          <p:nvPr>
            <p:ph type="body" idx="1"/>
          </p:nvPr>
        </p:nvSpPr>
        <p:spPr>
          <a:xfrm>
            <a:off x="531813" y="4038598"/>
            <a:ext cx="11125200" cy="914400"/>
          </a:xfrm>
        </p:spPr>
        <p:txBody>
          <a:bodyPr anchor="t">
            <a:noAutofit/>
          </a:bodyPr>
          <a:lstStyle>
            <a:lvl1pPr marL="0" indent="0">
              <a:spcBef>
                <a:spcPts val="0"/>
              </a:spcBef>
              <a:buNone/>
              <a:defRPr sz="2400" b="1">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3F7589B-9BD6-8B45-A3F1-2069890F0F33}" type="datetime1">
              <a:rPr lang="en-US" smtClean="0">
                <a:solidFill>
                  <a:srgbClr val="58595B"/>
                </a:solidFill>
              </a:rPr>
              <a:pPr/>
              <a:t>8/4/2017</a:t>
            </a:fld>
            <a:endParaRPr dirty="0">
              <a:solidFill>
                <a:srgbClr val="58595B"/>
              </a:solidFill>
            </a:endParaRPr>
          </a:p>
        </p:txBody>
      </p:sp>
      <p:sp>
        <p:nvSpPr>
          <p:cNvPr id="5" name="Footer Placeholder 4"/>
          <p:cNvSpPr>
            <a:spLocks noGrp="1"/>
          </p:cNvSpPr>
          <p:nvPr>
            <p:ph type="ftr" sz="quarter" idx="11"/>
          </p:nvPr>
        </p:nvSpPr>
        <p:spPr/>
        <p:txBody>
          <a:bodyPr/>
          <a:lstStyle/>
          <a:p>
            <a:r>
              <a:rPr lang="en-US">
                <a:solidFill>
                  <a:srgbClr val="58595B"/>
                </a:solidFill>
              </a:rPr>
              <a:t>Confidential – Oracle Internal/Restricted/Highly Restricted</a:t>
            </a:r>
            <a:endParaRPr dirty="0">
              <a:solidFill>
                <a:srgbClr val="58595B"/>
              </a:solidFill>
            </a:endParaRPr>
          </a:p>
        </p:txBody>
      </p:sp>
      <p:sp>
        <p:nvSpPr>
          <p:cNvPr id="6" name="Slide Number Placeholder 5"/>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Tree>
    <p:extLst>
      <p:ext uri="{BB962C8B-B14F-4D97-AF65-F5344CB8AC3E}">
        <p14:creationId xmlns:p14="http://schemas.microsoft.com/office/powerpoint/2010/main" val="42839368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2.xml><?xml version="1.0" encoding="utf-8"?>
<p:sldLayout xmlns:a="http://schemas.openxmlformats.org/drawingml/2006/main" xmlns:r="http://schemas.openxmlformats.org/officeDocument/2006/relationships" xmlns:p="http://schemas.openxmlformats.org/presentationml/2006/main" showMasterSp="0" type="secHead" preserve="1">
  <p:cSld name="Section Header with Picture">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18" name="Rectangle 17" descr="Full bleed 4-color photo can be inserted here"/>
          <p:cNvSpPr/>
          <p:nvPr userDrawn="1"/>
        </p:nvSpPr>
        <p:spPr bwMode="hidden">
          <a:xfrm>
            <a:off x="0" y="0"/>
            <a:ext cx="12188825" cy="6858000"/>
          </a:xfrm>
          <a:prstGeom prst="rect">
            <a:avLst/>
          </a:prstGeom>
          <a:solidFill>
            <a:srgbClr val="46575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rgbClr val="FFFFFF"/>
              </a:solidFill>
            </a:endParaRPr>
          </a:p>
        </p:txBody>
      </p:sp>
      <p:grpSp>
        <p:nvGrpSpPr>
          <p:cNvPr id="7" name="Group 6"/>
          <p:cNvGrpSpPr/>
          <p:nvPr/>
        </p:nvGrpSpPr>
        <p:grpSpPr bwMode="gray">
          <a:xfrm>
            <a:off x="-287" y="0"/>
            <a:ext cx="12189399" cy="6858000"/>
            <a:chOff x="-287" y="0"/>
            <a:chExt cx="12189399" cy="6858000"/>
          </a:xfrm>
          <a:solidFill>
            <a:srgbClr val="D8E1E6"/>
          </a:solidFill>
        </p:grpSpPr>
        <p:sp>
          <p:nvSpPr>
            <p:cNvPr id="9" name="Rectangle 8"/>
            <p:cNvSpPr/>
            <p:nvPr/>
          </p:nvSpPr>
          <p:spPr bwMode="gray">
            <a:xfrm>
              <a:off x="-287" y="0"/>
              <a:ext cx="193962" cy="685214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0" name="Rectangle 9"/>
            <p:cNvSpPr/>
            <p:nvPr/>
          </p:nvSpPr>
          <p:spPr bwMode="gray">
            <a:xfrm>
              <a:off x="11995151" y="5854"/>
              <a:ext cx="193960" cy="685214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1" name="Rectangle 10"/>
            <p:cNvSpPr/>
            <p:nvPr/>
          </p:nvSpPr>
          <p:spPr bwMode="gray">
            <a:xfrm>
              <a:off x="-286"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2" name="Rectangle 11"/>
            <p:cNvSpPr/>
            <p:nvPr/>
          </p:nvSpPr>
          <p:spPr bwMode="gray">
            <a:xfrm>
              <a:off x="-286"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grpSp>
      <p:sp>
        <p:nvSpPr>
          <p:cNvPr id="2" name="Title 1"/>
          <p:cNvSpPr>
            <a:spLocks noGrp="1"/>
          </p:cNvSpPr>
          <p:nvPr>
            <p:ph type="title"/>
          </p:nvPr>
        </p:nvSpPr>
        <p:spPr>
          <a:xfrm>
            <a:off x="531813" y="2600324"/>
            <a:ext cx="11125200" cy="1371600"/>
          </a:xfrm>
        </p:spPr>
        <p:txBody>
          <a:bodyPr anchor="b"/>
          <a:lstStyle>
            <a:lvl1pPr algn="l">
              <a:lnSpc>
                <a:spcPct val="80000"/>
              </a:lnSpc>
              <a:defRPr sz="4800" b="0" cap="none" baseline="0"/>
            </a:lvl1pPr>
          </a:lstStyle>
          <a:p>
            <a:r>
              <a:rPr lang="en-US"/>
              <a:t>Click to edit Master title style</a:t>
            </a:r>
            <a:endParaRPr dirty="0"/>
          </a:p>
        </p:txBody>
      </p:sp>
      <p:sp>
        <p:nvSpPr>
          <p:cNvPr id="3" name="Text Placeholder 2"/>
          <p:cNvSpPr>
            <a:spLocks noGrp="1"/>
          </p:cNvSpPr>
          <p:nvPr>
            <p:ph type="body" idx="1"/>
          </p:nvPr>
        </p:nvSpPr>
        <p:spPr>
          <a:xfrm>
            <a:off x="531813" y="4038598"/>
            <a:ext cx="11125200" cy="914400"/>
          </a:xfrm>
        </p:spPr>
        <p:txBody>
          <a:bodyPr anchor="t">
            <a:noAutofit/>
          </a:bodyPr>
          <a:lstStyle>
            <a:lvl1pPr marL="0" indent="0">
              <a:spcBef>
                <a:spcPts val="0"/>
              </a:spcBef>
              <a:buNone/>
              <a:defRPr sz="2400" b="1">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rgbClr val="5F5F5F"/>
                </a:solidFill>
              </a:defRPr>
            </a:lvl1pPr>
          </a:lstStyle>
          <a:p>
            <a:fld id="{5E93B6AA-E2AA-5745-8131-720DFC68D31C}" type="datetime1">
              <a:rPr lang="en-US" smtClean="0"/>
              <a:pPr/>
              <a:t>8/4/2017</a:t>
            </a:fld>
            <a:endParaRPr lang="en-US" dirty="0"/>
          </a:p>
        </p:txBody>
      </p:sp>
      <p:sp>
        <p:nvSpPr>
          <p:cNvPr id="5" name="Footer Placeholder 4"/>
          <p:cNvSpPr>
            <a:spLocks noGrp="1"/>
          </p:cNvSpPr>
          <p:nvPr>
            <p:ph type="ftr" sz="quarter" idx="11"/>
          </p:nvPr>
        </p:nvSpPr>
        <p:spPr/>
        <p:txBody>
          <a:bodyPr/>
          <a:lstStyle>
            <a:lvl1pPr>
              <a:defRPr>
                <a:solidFill>
                  <a:srgbClr val="5F5F5F"/>
                </a:solidFill>
              </a:defRPr>
            </a:lvl1pPr>
          </a:lstStyle>
          <a:p>
            <a:r>
              <a:rPr lang="en-US"/>
              <a:t>Confidential – Oracle Internal/Restricted/Highly Restricted</a:t>
            </a:r>
            <a:endParaRPr lang="en-US" dirty="0"/>
          </a:p>
        </p:txBody>
      </p:sp>
      <p:sp>
        <p:nvSpPr>
          <p:cNvPr id="6" name="Slide Number Placeholder 5"/>
          <p:cNvSpPr>
            <a:spLocks noGrp="1"/>
          </p:cNvSpPr>
          <p:nvPr>
            <p:ph type="sldNum" sz="quarter" idx="12"/>
          </p:nvPr>
        </p:nvSpPr>
        <p:spPr/>
        <p:txBody>
          <a:bodyPr/>
          <a:lstStyle>
            <a:lvl1pPr>
              <a:defRPr>
                <a:solidFill>
                  <a:srgbClr val="5F5F5F"/>
                </a:solidFill>
              </a:defRPr>
            </a:lvl1pPr>
          </a:lstStyle>
          <a:p>
            <a:fld id="{C51EAA63-D034-42AE-91FA-B13B9518C7BE}" type="slidenum">
              <a:rPr lang="en-US" smtClean="0"/>
              <a:pPr/>
              <a:t>‹#›</a:t>
            </a:fld>
            <a:endParaRPr lang="en-US" dirty="0"/>
          </a:p>
        </p:txBody>
      </p:sp>
      <p:sp>
        <p:nvSpPr>
          <p:cNvPr id="17" name="TextBox 16"/>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rgbClr val="5F5F5F"/>
                </a:solidFill>
              </a:rPr>
              <a:t>Copyright © </a:t>
            </a:r>
            <a:r>
              <a:rPr lang="en-US" sz="850" dirty="0">
                <a:solidFill>
                  <a:srgbClr val="5F5F5F"/>
                </a:solidFill>
              </a:rPr>
              <a:t>2016,</a:t>
            </a:r>
            <a:r>
              <a:rPr sz="850" dirty="0">
                <a:solidFill>
                  <a:srgbClr val="5F5F5F"/>
                </a:solidFill>
              </a:rPr>
              <a:t> Oracle and/or its affiliates. All rights reserved.  |</a:t>
            </a:r>
          </a:p>
        </p:txBody>
      </p:sp>
      <p:pic>
        <p:nvPicPr>
          <p:cNvPr id="16" name="Picture 15"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32916492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Announcement">
    <p:spTree>
      <p:nvGrpSpPr>
        <p:cNvPr id="1" name=""/>
        <p:cNvGrpSpPr/>
        <p:nvPr/>
      </p:nvGrpSpPr>
      <p:grpSpPr>
        <a:xfrm>
          <a:off x="0" y="0"/>
          <a:ext cx="0" cy="0"/>
          <a:chOff x="0" y="0"/>
          <a:chExt cx="0" cy="0"/>
        </a:xfrm>
      </p:grpSpPr>
      <p:sp>
        <p:nvSpPr>
          <p:cNvPr id="2" name="Title 1"/>
          <p:cNvSpPr>
            <a:spLocks noGrp="1"/>
          </p:cNvSpPr>
          <p:nvPr>
            <p:ph type="title"/>
          </p:nvPr>
        </p:nvSpPr>
        <p:spPr>
          <a:xfrm>
            <a:off x="531812" y="1905000"/>
            <a:ext cx="4800600" cy="1645920"/>
          </a:xfrm>
        </p:spPr>
        <p:txBody>
          <a:bodyPr anchor="b"/>
          <a:lstStyle>
            <a:lvl1pPr algn="l">
              <a:lnSpc>
                <a:spcPct val="80000"/>
              </a:lnSpc>
              <a:defRPr sz="4800" b="0"/>
            </a:lvl1pPr>
          </a:lstStyle>
          <a:p>
            <a:r>
              <a:rPr lang="en-US"/>
              <a:t>Click to edit Master title style</a:t>
            </a:r>
            <a:endParaRPr dirty="0"/>
          </a:p>
        </p:txBody>
      </p:sp>
      <p:sp>
        <p:nvSpPr>
          <p:cNvPr id="3" name="Picture Placeholder 2"/>
          <p:cNvSpPr>
            <a:spLocks noGrp="1"/>
          </p:cNvSpPr>
          <p:nvPr>
            <p:ph type="pic" idx="1"/>
          </p:nvPr>
        </p:nvSpPr>
        <p:spPr>
          <a:xfrm>
            <a:off x="5588456" y="533400"/>
            <a:ext cx="6068558" cy="5410200"/>
          </a:xfrm>
          <a:no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4" name="Text Placeholder 3"/>
          <p:cNvSpPr>
            <a:spLocks noGrp="1"/>
          </p:cNvSpPr>
          <p:nvPr>
            <p:ph type="body" sz="half" idx="2"/>
          </p:nvPr>
        </p:nvSpPr>
        <p:spPr>
          <a:xfrm>
            <a:off x="531812" y="3657600"/>
            <a:ext cx="4800599" cy="1645920"/>
          </a:xfrm>
        </p:spPr>
        <p:txBody>
          <a:bodyPr>
            <a:noAutofit/>
          </a:bodyPr>
          <a:lstStyle>
            <a:lvl1pPr marL="0" indent="0">
              <a:spcBef>
                <a:spcPts val="0"/>
              </a:spcBef>
              <a:buNone/>
              <a:defRPr sz="2400" b="1"/>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8216978-AAC9-904E-ABF1-80828AE7CA12}" type="datetime1">
              <a:rPr lang="en-US" smtClean="0">
                <a:solidFill>
                  <a:srgbClr val="58595B"/>
                </a:solidFill>
              </a:rPr>
              <a:pPr/>
              <a:t>8/4/2017</a:t>
            </a:fld>
            <a:endParaRPr dirty="0">
              <a:solidFill>
                <a:srgbClr val="58595B"/>
              </a:solidFill>
            </a:endParaRPr>
          </a:p>
        </p:txBody>
      </p:sp>
      <p:sp>
        <p:nvSpPr>
          <p:cNvPr id="6" name="Footer Placeholder 5"/>
          <p:cNvSpPr>
            <a:spLocks noGrp="1"/>
          </p:cNvSpPr>
          <p:nvPr>
            <p:ph type="ftr" sz="quarter" idx="11"/>
          </p:nvPr>
        </p:nvSpPr>
        <p:spPr/>
        <p:txBody>
          <a:bodyPr/>
          <a:lstStyle/>
          <a:p>
            <a:r>
              <a:rPr lang="en-US">
                <a:solidFill>
                  <a:srgbClr val="58595B"/>
                </a:solidFill>
              </a:rPr>
              <a:t>Confidential – Oracle Internal/Restricted/Highly Restricted</a:t>
            </a:r>
            <a:endParaRPr dirty="0">
              <a:solidFill>
                <a:srgbClr val="58595B"/>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Tree>
    <p:extLst>
      <p:ext uri="{BB962C8B-B14F-4D97-AF65-F5344CB8AC3E}">
        <p14:creationId xmlns:p14="http://schemas.microsoft.com/office/powerpoint/2010/main" val="46193885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Remote Speaker Picture">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84605984-D551-B648-83CC-28ABAB9E27F3}" type="datetime1">
              <a:rPr lang="en-US" smtClean="0">
                <a:solidFill>
                  <a:srgbClr val="58595B"/>
                </a:solidFill>
              </a:rPr>
              <a:pPr/>
              <a:t>8/4/2017</a:t>
            </a:fld>
            <a:endParaRPr dirty="0">
              <a:solidFill>
                <a:srgbClr val="58595B"/>
              </a:solidFill>
            </a:endParaRPr>
          </a:p>
        </p:txBody>
      </p:sp>
      <p:sp>
        <p:nvSpPr>
          <p:cNvPr id="6" name="Footer Placeholder 5"/>
          <p:cNvSpPr>
            <a:spLocks noGrp="1"/>
          </p:cNvSpPr>
          <p:nvPr>
            <p:ph type="ftr" sz="quarter" idx="11"/>
          </p:nvPr>
        </p:nvSpPr>
        <p:spPr/>
        <p:txBody>
          <a:bodyPr/>
          <a:lstStyle/>
          <a:p>
            <a:r>
              <a:rPr lang="en-US">
                <a:solidFill>
                  <a:srgbClr val="58595B"/>
                </a:solidFill>
              </a:rPr>
              <a:t>Confidential – Oracle Internal/Restricted/Highly Restricted</a:t>
            </a:r>
            <a:endParaRPr dirty="0">
              <a:solidFill>
                <a:srgbClr val="58595B"/>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
        <p:nvSpPr>
          <p:cNvPr id="8" name="Picture Placeholder 15"/>
          <p:cNvSpPr>
            <a:spLocks noGrp="1"/>
          </p:cNvSpPr>
          <p:nvPr>
            <p:ph type="pic" sz="quarter" idx="14" hasCustomPrompt="1"/>
          </p:nvPr>
        </p:nvSpPr>
        <p:spPr>
          <a:xfrm>
            <a:off x="2286000" y="1828800"/>
            <a:ext cx="3474720" cy="3840480"/>
          </a:xfrm>
          <a:solidFill>
            <a:schemeClr val="bg2"/>
          </a:solidFill>
        </p:spPr>
        <p:txBody>
          <a:bodyPr tIns="91440">
            <a:noAutofit/>
          </a:bodyPr>
          <a:lstStyle>
            <a:lvl1pPr marL="0" indent="0" algn="ctr">
              <a:spcBef>
                <a:spcPts val="0"/>
              </a:spcBef>
              <a:buNone/>
              <a:defRPr sz="1800" baseline="0">
                <a:solidFill>
                  <a:schemeClr val="tx1"/>
                </a:solidFill>
              </a:defRPr>
            </a:lvl1pPr>
          </a:lstStyle>
          <a:p>
            <a:r>
              <a:rPr dirty="0"/>
              <a:t>Click icon to insert picture</a:t>
            </a:r>
          </a:p>
        </p:txBody>
      </p:sp>
      <p:sp>
        <p:nvSpPr>
          <p:cNvPr id="10" name="Text Placeholder 10"/>
          <p:cNvSpPr>
            <a:spLocks noGrp="1"/>
          </p:cNvSpPr>
          <p:nvPr>
            <p:ph type="body" sz="quarter" idx="15"/>
          </p:nvPr>
        </p:nvSpPr>
        <p:spPr>
          <a:xfrm>
            <a:off x="6035040" y="1828799"/>
            <a:ext cx="5621972" cy="3840480"/>
          </a:xfrm>
        </p:spPr>
        <p:txBody>
          <a:bodyPr anchor="ctr" anchorCtr="0"/>
          <a:lstStyle>
            <a:lvl1pPr>
              <a:spcBef>
                <a:spcPts val="0"/>
              </a:spcBef>
              <a:spcAft>
                <a:spcPts val="800"/>
              </a:spcAft>
              <a:buClr>
                <a:schemeClr val="bg1"/>
              </a:buClr>
              <a:defRPr b="1"/>
            </a:lvl1pPr>
            <a:lvl2pPr marL="228600">
              <a:spcBef>
                <a:spcPts val="0"/>
              </a:spcBef>
              <a:buClr>
                <a:schemeClr val="bg1"/>
              </a:buClr>
              <a:defRPr/>
            </a:lvl2pPr>
          </a:lstStyle>
          <a:p>
            <a:pPr lvl="0"/>
            <a:r>
              <a:rPr lang="en-US"/>
              <a:t>Click to edit Master text styles</a:t>
            </a:r>
          </a:p>
          <a:p>
            <a:pPr lvl="1"/>
            <a:r>
              <a:rPr lang="en-US"/>
              <a:t>Second level</a:t>
            </a:r>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1374265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p:cSld name="Quote with Log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98812" y="1905000"/>
            <a:ext cx="8456613" cy="2209800"/>
          </a:xfrm>
        </p:spPr>
        <p:txBody>
          <a:bodyPr anchor="t"/>
          <a:lstStyle>
            <a:lvl1pPr marL="228600" indent="-228600" algn="l">
              <a:defRPr sz="4000" b="0"/>
            </a:lvl1pPr>
          </a:lstStyle>
          <a:p>
            <a:r>
              <a:rPr dirty="0"/>
              <a:t>“Click to type customer or partner quote surrounded by quotation marks.”</a:t>
            </a:r>
          </a:p>
        </p:txBody>
      </p:sp>
      <p:sp>
        <p:nvSpPr>
          <p:cNvPr id="4" name="Text Placeholder 3"/>
          <p:cNvSpPr>
            <a:spLocks noGrp="1"/>
          </p:cNvSpPr>
          <p:nvPr>
            <p:ph type="body" sz="half" idx="2" hasCustomPrompt="1"/>
          </p:nvPr>
        </p:nvSpPr>
        <p:spPr>
          <a:xfrm>
            <a:off x="3503611" y="4191000"/>
            <a:ext cx="8151813" cy="762000"/>
          </a:xfrm>
        </p:spPr>
        <p:txBody>
          <a:bodyPr>
            <a:noAutofit/>
          </a:bodyPr>
          <a:lstStyle>
            <a:lvl1pPr marL="292100" indent="-292100">
              <a:spcBef>
                <a:spcPts val="0"/>
              </a:spcBef>
              <a:buClr>
                <a:schemeClr val="tx1"/>
              </a:buClr>
              <a:buFont typeface="Arial" panose="020B0604020202020204" pitchFamily="34" charset="0"/>
              <a:buChar char="–"/>
              <a:defRPr sz="2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dirty="0"/>
              <a:t>Click to add Name, Title, Company</a:t>
            </a:r>
          </a:p>
        </p:txBody>
      </p:sp>
      <p:sp>
        <p:nvSpPr>
          <p:cNvPr id="5" name="Date Placeholder 4"/>
          <p:cNvSpPr>
            <a:spLocks noGrp="1"/>
          </p:cNvSpPr>
          <p:nvPr>
            <p:ph type="dt" sz="half" idx="10"/>
          </p:nvPr>
        </p:nvSpPr>
        <p:spPr/>
        <p:txBody>
          <a:bodyPr/>
          <a:lstStyle/>
          <a:p>
            <a:fld id="{765FA284-DFBA-B546-A779-7827ED570E32}" type="datetime1">
              <a:rPr lang="en-US" smtClean="0">
                <a:solidFill>
                  <a:srgbClr val="58595B"/>
                </a:solidFill>
              </a:rPr>
              <a:pPr/>
              <a:t>8/4/2017</a:t>
            </a:fld>
            <a:endParaRPr dirty="0">
              <a:solidFill>
                <a:srgbClr val="58595B"/>
              </a:solidFill>
            </a:endParaRPr>
          </a:p>
        </p:txBody>
      </p:sp>
      <p:sp>
        <p:nvSpPr>
          <p:cNvPr id="6" name="Footer Placeholder 5"/>
          <p:cNvSpPr>
            <a:spLocks noGrp="1"/>
          </p:cNvSpPr>
          <p:nvPr>
            <p:ph type="ftr" sz="quarter" idx="11"/>
          </p:nvPr>
        </p:nvSpPr>
        <p:spPr/>
        <p:txBody>
          <a:bodyPr/>
          <a:lstStyle/>
          <a:p>
            <a:r>
              <a:rPr lang="en-US">
                <a:solidFill>
                  <a:srgbClr val="58595B"/>
                </a:solidFill>
              </a:rPr>
              <a:t>Confidential – Oracle Internal/Restricted/Highly Restricted</a:t>
            </a:r>
            <a:endParaRPr dirty="0">
              <a:solidFill>
                <a:srgbClr val="58595B"/>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Tree>
    <p:extLst>
      <p:ext uri="{BB962C8B-B14F-4D97-AF65-F5344CB8AC3E}">
        <p14:creationId xmlns:p14="http://schemas.microsoft.com/office/powerpoint/2010/main" val="4346831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p:cSld name="Quote with Pictur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98812" y="1905000"/>
            <a:ext cx="8456613" cy="2209800"/>
          </a:xfrm>
        </p:spPr>
        <p:txBody>
          <a:bodyPr anchor="t"/>
          <a:lstStyle>
            <a:lvl1pPr marL="228600" indent="-228600" algn="l">
              <a:defRPr sz="4000" b="0"/>
            </a:lvl1pPr>
          </a:lstStyle>
          <a:p>
            <a:r>
              <a:rPr dirty="0"/>
              <a:t>“Click to type customer or partner quote surrounded by quotation marks.”</a:t>
            </a:r>
          </a:p>
        </p:txBody>
      </p:sp>
      <p:sp>
        <p:nvSpPr>
          <p:cNvPr id="4" name="Text Placeholder 3"/>
          <p:cNvSpPr>
            <a:spLocks noGrp="1"/>
          </p:cNvSpPr>
          <p:nvPr>
            <p:ph type="body" sz="half" idx="2" hasCustomPrompt="1"/>
          </p:nvPr>
        </p:nvSpPr>
        <p:spPr>
          <a:xfrm>
            <a:off x="3503611" y="4191000"/>
            <a:ext cx="8151813" cy="762000"/>
          </a:xfrm>
        </p:spPr>
        <p:txBody>
          <a:bodyPr>
            <a:noAutofit/>
          </a:bodyPr>
          <a:lstStyle>
            <a:lvl1pPr marL="292100" indent="-292100">
              <a:spcBef>
                <a:spcPts val="0"/>
              </a:spcBef>
              <a:buClr>
                <a:schemeClr val="tx1"/>
              </a:buClr>
              <a:buFont typeface="Arial" panose="020B0604020202020204" pitchFamily="34" charset="0"/>
              <a:buChar char="–"/>
              <a:defRPr sz="2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dirty="0"/>
              <a:t>Click to add Name, Title, Company</a:t>
            </a:r>
          </a:p>
        </p:txBody>
      </p:sp>
      <p:sp>
        <p:nvSpPr>
          <p:cNvPr id="5" name="Date Placeholder 4"/>
          <p:cNvSpPr>
            <a:spLocks noGrp="1"/>
          </p:cNvSpPr>
          <p:nvPr>
            <p:ph type="dt" sz="half" idx="10"/>
          </p:nvPr>
        </p:nvSpPr>
        <p:spPr/>
        <p:txBody>
          <a:bodyPr/>
          <a:lstStyle/>
          <a:p>
            <a:fld id="{25CFA18C-E322-D848-90AE-048444F05653}" type="datetime1">
              <a:rPr lang="en-US" smtClean="0">
                <a:solidFill>
                  <a:srgbClr val="58595B"/>
                </a:solidFill>
              </a:rPr>
              <a:pPr/>
              <a:t>8/4/2017</a:t>
            </a:fld>
            <a:endParaRPr dirty="0">
              <a:solidFill>
                <a:srgbClr val="58595B"/>
              </a:solidFill>
            </a:endParaRPr>
          </a:p>
        </p:txBody>
      </p:sp>
      <p:sp>
        <p:nvSpPr>
          <p:cNvPr id="6" name="Footer Placeholder 5"/>
          <p:cNvSpPr>
            <a:spLocks noGrp="1"/>
          </p:cNvSpPr>
          <p:nvPr>
            <p:ph type="ftr" sz="quarter" idx="11"/>
          </p:nvPr>
        </p:nvSpPr>
        <p:spPr/>
        <p:txBody>
          <a:bodyPr/>
          <a:lstStyle/>
          <a:p>
            <a:r>
              <a:rPr lang="en-US">
                <a:solidFill>
                  <a:srgbClr val="58595B"/>
                </a:solidFill>
              </a:rPr>
              <a:t>Confidential – Oracle Internal/Restricted/Highly Restricted</a:t>
            </a:r>
            <a:endParaRPr dirty="0">
              <a:solidFill>
                <a:srgbClr val="58595B"/>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
        <p:nvSpPr>
          <p:cNvPr id="8" name="Picture Placeholder 15"/>
          <p:cNvSpPr>
            <a:spLocks noGrp="1" noChangeAspect="1"/>
          </p:cNvSpPr>
          <p:nvPr>
            <p:ph type="pic" sz="quarter" idx="14" hasCustomPrompt="1"/>
          </p:nvPr>
        </p:nvSpPr>
        <p:spPr>
          <a:xfrm>
            <a:off x="531812" y="1905000"/>
            <a:ext cx="2194560" cy="3072384"/>
          </a:xfrm>
          <a:solidFill>
            <a:schemeClr val="bg2"/>
          </a:solidFill>
        </p:spPr>
        <p:txBody>
          <a:bodyPr tIns="91440">
            <a:noAutofit/>
          </a:bodyPr>
          <a:lstStyle>
            <a:lvl1pPr marL="0" indent="0" algn="ctr">
              <a:spcBef>
                <a:spcPts val="0"/>
              </a:spcBef>
              <a:buNone/>
              <a:defRPr sz="1800" baseline="0">
                <a:solidFill>
                  <a:schemeClr val="tx1"/>
                </a:solidFill>
              </a:defRPr>
            </a:lvl1pPr>
          </a:lstStyle>
          <a:p>
            <a:r>
              <a:rPr dirty="0"/>
              <a:t>Click icon to insert picture</a:t>
            </a:r>
          </a:p>
        </p:txBody>
      </p:sp>
    </p:spTree>
    <p:extLst>
      <p:ext uri="{BB962C8B-B14F-4D97-AF65-F5344CB8AC3E}">
        <p14:creationId xmlns:p14="http://schemas.microsoft.com/office/powerpoint/2010/main" val="103757530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cxnSp>
        <p:nvCxnSpPr>
          <p:cNvPr id="9" name="Straight Connector 8"/>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sz="half" idx="1"/>
          </p:nvPr>
        </p:nvSpPr>
        <p:spPr>
          <a:xfrm>
            <a:off x="531813" y="1524001"/>
            <a:ext cx="5410199"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46814" y="1524001"/>
            <a:ext cx="5410198"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D23F527-3A46-1444-AC47-E74332FAE46E}" type="datetime1">
              <a:rPr lang="en-US" smtClean="0">
                <a:solidFill>
                  <a:srgbClr val="58595B"/>
                </a:solidFill>
              </a:rPr>
              <a:pPr/>
              <a:t>8/4/2017</a:t>
            </a:fld>
            <a:endParaRPr dirty="0">
              <a:solidFill>
                <a:srgbClr val="58595B"/>
              </a:solidFill>
            </a:endParaRPr>
          </a:p>
        </p:txBody>
      </p:sp>
      <p:sp>
        <p:nvSpPr>
          <p:cNvPr id="6" name="Footer Placeholder 5"/>
          <p:cNvSpPr>
            <a:spLocks noGrp="1"/>
          </p:cNvSpPr>
          <p:nvPr>
            <p:ph type="ftr" sz="quarter" idx="11"/>
          </p:nvPr>
        </p:nvSpPr>
        <p:spPr/>
        <p:txBody>
          <a:bodyPr/>
          <a:lstStyle/>
          <a:p>
            <a:r>
              <a:rPr lang="en-US">
                <a:solidFill>
                  <a:srgbClr val="58595B"/>
                </a:solidFill>
              </a:rPr>
              <a:t>Confidential – Oracle Internal/Restricted/Highly Restricted</a:t>
            </a:r>
            <a:endParaRPr dirty="0">
              <a:solidFill>
                <a:srgbClr val="58595B"/>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
        <p:nvSpPr>
          <p:cNvPr id="8" name="Title 7"/>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407970512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p:cSld name="Three Content">
    <p:spTree>
      <p:nvGrpSpPr>
        <p:cNvPr id="1" name=""/>
        <p:cNvGrpSpPr/>
        <p:nvPr/>
      </p:nvGrpSpPr>
      <p:grpSpPr>
        <a:xfrm>
          <a:off x="0" y="0"/>
          <a:ext cx="0" cy="0"/>
          <a:chOff x="0" y="0"/>
          <a:chExt cx="0" cy="0"/>
        </a:xfrm>
      </p:grpSpPr>
      <p:cxnSp>
        <p:nvCxnSpPr>
          <p:cNvPr id="9" name="Straight Connector 8"/>
          <p:cNvCxnSpPr/>
          <p:nvPr/>
        </p:nvCxnSpPr>
        <p:spPr bwMode="ltGray">
          <a:xfrm>
            <a:off x="418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bwMode="ltGray">
          <a:xfrm>
            <a:off x="799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sz="half" idx="1"/>
          </p:nvPr>
        </p:nvSpPr>
        <p:spPr>
          <a:xfrm>
            <a:off x="531814" y="1524001"/>
            <a:ext cx="3474720" cy="4419600"/>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357052" y="1524001"/>
            <a:ext cx="3474720" cy="4419600"/>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1F5459C-11CD-4246-BAA2-A0CD8B7930CF}" type="datetime1">
              <a:rPr lang="en-US" smtClean="0">
                <a:solidFill>
                  <a:srgbClr val="58595B"/>
                </a:solidFill>
              </a:rPr>
              <a:pPr/>
              <a:t>8/4/2017</a:t>
            </a:fld>
            <a:endParaRPr dirty="0">
              <a:solidFill>
                <a:srgbClr val="58595B"/>
              </a:solidFill>
            </a:endParaRPr>
          </a:p>
        </p:txBody>
      </p:sp>
      <p:sp>
        <p:nvSpPr>
          <p:cNvPr id="6" name="Footer Placeholder 5"/>
          <p:cNvSpPr>
            <a:spLocks noGrp="1"/>
          </p:cNvSpPr>
          <p:nvPr>
            <p:ph type="ftr" sz="quarter" idx="11"/>
          </p:nvPr>
        </p:nvSpPr>
        <p:spPr/>
        <p:txBody>
          <a:bodyPr/>
          <a:lstStyle/>
          <a:p>
            <a:r>
              <a:rPr lang="en-US">
                <a:solidFill>
                  <a:srgbClr val="58595B"/>
                </a:solidFill>
              </a:rPr>
              <a:t>Confidential – Oracle Internal/Restricted/Highly Restricted</a:t>
            </a:r>
            <a:endParaRPr dirty="0">
              <a:solidFill>
                <a:srgbClr val="58595B"/>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
        <p:nvSpPr>
          <p:cNvPr id="8" name="Content Placeholder 3"/>
          <p:cNvSpPr>
            <a:spLocks noGrp="1"/>
          </p:cNvSpPr>
          <p:nvPr>
            <p:ph sz="half" idx="13"/>
          </p:nvPr>
        </p:nvSpPr>
        <p:spPr>
          <a:xfrm>
            <a:off x="8182292" y="1524001"/>
            <a:ext cx="3474720" cy="4419600"/>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itle 10"/>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54489684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p:cSld name="Four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31813" y="1524001"/>
            <a:ext cx="5410199"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46814" y="1524001"/>
            <a:ext cx="5410198"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B793641-39FE-9941-B493-4C6CA22258AD}" type="datetime1">
              <a:rPr lang="en-US" smtClean="0">
                <a:solidFill>
                  <a:srgbClr val="58595B"/>
                </a:solidFill>
              </a:rPr>
              <a:pPr/>
              <a:t>8/4/2017</a:t>
            </a:fld>
            <a:endParaRPr dirty="0">
              <a:solidFill>
                <a:srgbClr val="58595B"/>
              </a:solidFill>
            </a:endParaRPr>
          </a:p>
        </p:txBody>
      </p:sp>
      <p:sp>
        <p:nvSpPr>
          <p:cNvPr id="6" name="Footer Placeholder 5"/>
          <p:cNvSpPr>
            <a:spLocks noGrp="1"/>
          </p:cNvSpPr>
          <p:nvPr>
            <p:ph type="ftr" sz="quarter" idx="11"/>
          </p:nvPr>
        </p:nvSpPr>
        <p:spPr/>
        <p:txBody>
          <a:bodyPr/>
          <a:lstStyle/>
          <a:p>
            <a:r>
              <a:rPr lang="en-US">
                <a:solidFill>
                  <a:srgbClr val="58595B"/>
                </a:solidFill>
              </a:rPr>
              <a:t>Confidential – Oracle Internal/Restricted/Highly Restricted</a:t>
            </a:r>
            <a:endParaRPr dirty="0">
              <a:solidFill>
                <a:srgbClr val="58595B"/>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
        <p:nvSpPr>
          <p:cNvPr id="8" name="Content Placeholder 2"/>
          <p:cNvSpPr>
            <a:spLocks noGrp="1"/>
          </p:cNvSpPr>
          <p:nvPr>
            <p:ph sz="half" idx="13"/>
          </p:nvPr>
        </p:nvSpPr>
        <p:spPr>
          <a:xfrm>
            <a:off x="531813" y="3810001"/>
            <a:ext cx="5410199"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3"/>
          <p:cNvSpPr>
            <a:spLocks noGrp="1"/>
          </p:cNvSpPr>
          <p:nvPr>
            <p:ph sz="half" idx="14"/>
          </p:nvPr>
        </p:nvSpPr>
        <p:spPr>
          <a:xfrm>
            <a:off x="6246814" y="3810001"/>
            <a:ext cx="5410198"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0" name="Straight Connector 9"/>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1" name="Title 10"/>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285224010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Quote with Pictur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98812" y="1905000"/>
            <a:ext cx="8456613" cy="2209800"/>
          </a:xfrm>
        </p:spPr>
        <p:txBody>
          <a:bodyPr anchor="t"/>
          <a:lstStyle>
            <a:lvl1pPr marL="228600" indent="-228600" algn="l">
              <a:defRPr sz="4000" b="0"/>
            </a:lvl1pPr>
          </a:lstStyle>
          <a:p>
            <a:r>
              <a:rPr dirty="0"/>
              <a:t>“Click to type customer or partner quote surrounded by quotation marks.”</a:t>
            </a:r>
          </a:p>
        </p:txBody>
      </p:sp>
      <p:sp>
        <p:nvSpPr>
          <p:cNvPr id="4" name="Text Placeholder 3"/>
          <p:cNvSpPr>
            <a:spLocks noGrp="1"/>
          </p:cNvSpPr>
          <p:nvPr>
            <p:ph type="body" sz="half" idx="2" hasCustomPrompt="1"/>
          </p:nvPr>
        </p:nvSpPr>
        <p:spPr>
          <a:xfrm>
            <a:off x="3503611" y="4191000"/>
            <a:ext cx="8151813" cy="762000"/>
          </a:xfrm>
        </p:spPr>
        <p:txBody>
          <a:bodyPr>
            <a:noAutofit/>
          </a:bodyPr>
          <a:lstStyle>
            <a:lvl1pPr marL="292100" indent="-292100">
              <a:spcBef>
                <a:spcPts val="0"/>
              </a:spcBef>
              <a:buClr>
                <a:schemeClr val="tx1"/>
              </a:buClr>
              <a:buFont typeface="Arial" panose="020B0604020202020204" pitchFamily="34" charset="0"/>
              <a:buChar char="–"/>
              <a:defRPr sz="2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dirty="0"/>
              <a:t>Click to add Name, Title, Company</a:t>
            </a:r>
          </a:p>
        </p:txBody>
      </p:sp>
      <p:sp>
        <p:nvSpPr>
          <p:cNvPr id="5" name="Date Placeholder 4"/>
          <p:cNvSpPr>
            <a:spLocks noGrp="1"/>
          </p:cNvSpPr>
          <p:nvPr>
            <p:ph type="dt" sz="half" idx="10"/>
          </p:nvPr>
        </p:nvSpPr>
        <p:spPr/>
        <p:txBody>
          <a:bodyPr/>
          <a:lstStyle/>
          <a:p>
            <a:fld id="{FF176FA1-341C-473D-A881-1E1D5638A2F8}" type="datetime1">
              <a:rPr lang="en-US" smtClean="0"/>
              <a:t>8/4/2017</a:t>
            </a:fld>
            <a:endParaRPr dirty="0"/>
          </a:p>
        </p:txBody>
      </p:sp>
      <p:sp>
        <p:nvSpPr>
          <p:cNvPr id="6" name="Footer Placeholder 5"/>
          <p:cNvSpPr>
            <a:spLocks noGrp="1"/>
          </p:cNvSpPr>
          <p:nvPr>
            <p:ph type="ftr" sz="quarter" idx="11"/>
          </p:nvPr>
        </p:nvSpPr>
        <p:spPr/>
        <p:txBody>
          <a:bodyPr/>
          <a:lstStyle/>
          <a:p>
            <a:r>
              <a:rPr lang="en-US"/>
              <a:t>Confidential – Oracle Internal</a:t>
            </a:r>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8" name="Picture Placeholder 15"/>
          <p:cNvSpPr>
            <a:spLocks noGrp="1" noChangeAspect="1"/>
          </p:cNvSpPr>
          <p:nvPr>
            <p:ph type="pic" sz="quarter" idx="14" hasCustomPrompt="1"/>
          </p:nvPr>
        </p:nvSpPr>
        <p:spPr>
          <a:xfrm>
            <a:off x="531812" y="1905000"/>
            <a:ext cx="2194560" cy="3072384"/>
          </a:xfrm>
          <a:solidFill>
            <a:schemeClr val="bg2"/>
          </a:solidFill>
        </p:spPr>
        <p:txBody>
          <a:bodyPr tIns="91440">
            <a:noAutofit/>
          </a:bodyPr>
          <a:lstStyle>
            <a:lvl1pPr marL="0" indent="0" algn="ctr">
              <a:spcBef>
                <a:spcPts val="0"/>
              </a:spcBef>
              <a:buNone/>
              <a:defRPr sz="1800" baseline="0">
                <a:solidFill>
                  <a:schemeClr val="tx1"/>
                </a:solidFill>
              </a:defRPr>
            </a:lvl1pPr>
          </a:lstStyle>
          <a:p>
            <a:r>
              <a:rPr dirty="0"/>
              <a:t>Click icon to insert picture</a:t>
            </a:r>
          </a:p>
        </p:txBody>
      </p:sp>
    </p:spTree>
    <p:extLst>
      <p:ext uri="{BB962C8B-B14F-4D97-AF65-F5344CB8AC3E}">
        <p14:creationId xmlns:p14="http://schemas.microsoft.com/office/powerpoint/2010/main" val="102776685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p:cSld name="Quadrant for Infographics">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CE6E0838-3E10-424A-93AC-472DD16011EC}" type="datetime1">
              <a:rPr lang="en-US" smtClean="0">
                <a:solidFill>
                  <a:srgbClr val="58595B"/>
                </a:solidFill>
              </a:rPr>
              <a:pPr/>
              <a:t>8/4/2017</a:t>
            </a:fld>
            <a:endParaRPr dirty="0">
              <a:solidFill>
                <a:srgbClr val="58595B"/>
              </a:solidFill>
            </a:endParaRPr>
          </a:p>
        </p:txBody>
      </p:sp>
      <p:sp>
        <p:nvSpPr>
          <p:cNvPr id="6" name="Footer Placeholder 5"/>
          <p:cNvSpPr>
            <a:spLocks noGrp="1"/>
          </p:cNvSpPr>
          <p:nvPr>
            <p:ph type="ftr" sz="quarter" idx="11"/>
          </p:nvPr>
        </p:nvSpPr>
        <p:spPr/>
        <p:txBody>
          <a:bodyPr/>
          <a:lstStyle/>
          <a:p>
            <a:r>
              <a:rPr lang="en-US">
                <a:solidFill>
                  <a:srgbClr val="58595B"/>
                </a:solidFill>
              </a:rPr>
              <a:t>Confidential – Oracle Internal/Restricted/Highly Restricted</a:t>
            </a:r>
            <a:endParaRPr dirty="0">
              <a:solidFill>
                <a:srgbClr val="58595B"/>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cxnSp>
        <p:nvCxnSpPr>
          <p:cNvPr id="10" name="Straight Connector 9"/>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2" name="Text Placeholder 11"/>
          <p:cNvSpPr>
            <a:spLocks noGrp="1"/>
          </p:cNvSpPr>
          <p:nvPr>
            <p:ph type="body" sz="quarter" idx="15"/>
          </p:nvPr>
        </p:nvSpPr>
        <p:spPr>
          <a:xfrm>
            <a:off x="2436811" y="1524001"/>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a:t>Click to edit Master text styles</a:t>
            </a:r>
          </a:p>
        </p:txBody>
      </p:sp>
      <p:cxnSp>
        <p:nvCxnSpPr>
          <p:cNvPr id="13" name="Straight Connector 12"/>
          <p:cNvCxnSpPr/>
          <p:nvPr/>
        </p:nvCxnSpPr>
        <p:spPr bwMode="ltGray">
          <a:xfrm flipH="1">
            <a:off x="531813" y="3733800"/>
            <a:ext cx="11125201" cy="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6" name="Text Placeholder 11"/>
          <p:cNvSpPr>
            <a:spLocks noGrp="1"/>
          </p:cNvSpPr>
          <p:nvPr>
            <p:ph type="body" sz="quarter" idx="16"/>
          </p:nvPr>
        </p:nvSpPr>
        <p:spPr>
          <a:xfrm>
            <a:off x="8151812" y="1524001"/>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a:t>Click to edit Master text styles</a:t>
            </a:r>
          </a:p>
        </p:txBody>
      </p:sp>
      <p:sp>
        <p:nvSpPr>
          <p:cNvPr id="17" name="Text Placeholder 11"/>
          <p:cNvSpPr>
            <a:spLocks noGrp="1"/>
          </p:cNvSpPr>
          <p:nvPr>
            <p:ph type="body" sz="quarter" idx="17"/>
          </p:nvPr>
        </p:nvSpPr>
        <p:spPr>
          <a:xfrm>
            <a:off x="2436811" y="3931920"/>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a:t>Click to edit Master text styles</a:t>
            </a:r>
          </a:p>
        </p:txBody>
      </p:sp>
      <p:sp>
        <p:nvSpPr>
          <p:cNvPr id="18" name="Text Placeholder 11"/>
          <p:cNvSpPr>
            <a:spLocks noGrp="1"/>
          </p:cNvSpPr>
          <p:nvPr>
            <p:ph type="body" sz="quarter" idx="18"/>
          </p:nvPr>
        </p:nvSpPr>
        <p:spPr>
          <a:xfrm>
            <a:off x="8151812" y="3931920"/>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a:t>Click to edit Master text styles</a:t>
            </a:r>
          </a:p>
        </p:txBody>
      </p:sp>
      <p:sp>
        <p:nvSpPr>
          <p:cNvPr id="3" name="Title 2"/>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179182773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p:cSld name="Metric">
    <p:spTree>
      <p:nvGrpSpPr>
        <p:cNvPr id="1" name=""/>
        <p:cNvGrpSpPr/>
        <p:nvPr/>
      </p:nvGrpSpPr>
      <p:grpSpPr>
        <a:xfrm>
          <a:off x="0" y="0"/>
          <a:ext cx="0" cy="0"/>
          <a:chOff x="0" y="0"/>
          <a:chExt cx="0" cy="0"/>
        </a:xfrm>
      </p:grpSpPr>
      <p:sp>
        <p:nvSpPr>
          <p:cNvPr id="12" name="Text Placeholder 11"/>
          <p:cNvSpPr>
            <a:spLocks noGrp="1"/>
          </p:cNvSpPr>
          <p:nvPr>
            <p:ph type="body" sz="quarter" idx="15"/>
          </p:nvPr>
        </p:nvSpPr>
        <p:spPr>
          <a:xfrm>
            <a:off x="5256213" y="1524000"/>
            <a:ext cx="5486400" cy="2743200"/>
          </a:xfrm>
        </p:spPr>
        <p:txBody>
          <a:bodyPr anchor="ctr">
            <a:noAutofit/>
          </a:bodyPr>
          <a:lstStyle>
            <a:lvl1pPr marL="0" indent="0">
              <a:spcBef>
                <a:spcPts val="1200"/>
              </a:spcBef>
              <a:buFont typeface="Arial" panose="020B0604020202020204" pitchFamily="34" charset="0"/>
              <a:buNone/>
              <a:defRPr sz="28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a:t>Click to edit Master text styles</a:t>
            </a:r>
          </a:p>
        </p:txBody>
      </p:sp>
      <p:sp>
        <p:nvSpPr>
          <p:cNvPr id="5" name="Date Placeholder 4"/>
          <p:cNvSpPr>
            <a:spLocks noGrp="1"/>
          </p:cNvSpPr>
          <p:nvPr>
            <p:ph type="dt" sz="half" idx="10"/>
          </p:nvPr>
        </p:nvSpPr>
        <p:spPr/>
        <p:txBody>
          <a:bodyPr/>
          <a:lstStyle/>
          <a:p>
            <a:fld id="{DCB2A62B-A9A1-BD4B-8067-86DD35117CEE}" type="datetime1">
              <a:rPr lang="en-US" smtClean="0">
                <a:solidFill>
                  <a:srgbClr val="58595B"/>
                </a:solidFill>
              </a:rPr>
              <a:pPr/>
              <a:t>8/4/2017</a:t>
            </a:fld>
            <a:endParaRPr dirty="0">
              <a:solidFill>
                <a:srgbClr val="58595B"/>
              </a:solidFill>
            </a:endParaRPr>
          </a:p>
        </p:txBody>
      </p:sp>
      <p:sp>
        <p:nvSpPr>
          <p:cNvPr id="6" name="Footer Placeholder 5"/>
          <p:cNvSpPr>
            <a:spLocks noGrp="1"/>
          </p:cNvSpPr>
          <p:nvPr>
            <p:ph type="ftr" sz="quarter" idx="11"/>
          </p:nvPr>
        </p:nvSpPr>
        <p:spPr/>
        <p:txBody>
          <a:bodyPr/>
          <a:lstStyle/>
          <a:p>
            <a:r>
              <a:rPr lang="en-US">
                <a:solidFill>
                  <a:srgbClr val="58595B"/>
                </a:solidFill>
              </a:rPr>
              <a:t>Confidential – Oracle Internal/Restricted/Highly Restricted</a:t>
            </a:r>
            <a:endParaRPr dirty="0">
              <a:solidFill>
                <a:srgbClr val="58595B"/>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
        <p:nvSpPr>
          <p:cNvPr id="2" name="Title 1"/>
          <p:cNvSpPr>
            <a:spLocks noGrp="1"/>
          </p:cNvSpPr>
          <p:nvPr>
            <p:ph type="title" hasCustomPrompt="1"/>
          </p:nvPr>
        </p:nvSpPr>
        <p:spPr>
          <a:xfrm>
            <a:off x="760412" y="1524000"/>
            <a:ext cx="4076700" cy="2743200"/>
          </a:xfrm>
        </p:spPr>
        <p:txBody>
          <a:bodyPr anchor="ctr"/>
          <a:lstStyle>
            <a:lvl1pPr algn="r">
              <a:defRPr sz="16600" b="1">
                <a:solidFill>
                  <a:schemeClr val="accent2"/>
                </a:solidFill>
              </a:defRPr>
            </a:lvl1pPr>
          </a:lstStyle>
          <a:p>
            <a:r>
              <a:rPr lang="en-US" dirty="0"/>
              <a:t>XX</a:t>
            </a:r>
          </a:p>
        </p:txBody>
      </p:sp>
    </p:spTree>
    <p:extLst>
      <p:ext uri="{BB962C8B-B14F-4D97-AF65-F5344CB8AC3E}">
        <p14:creationId xmlns:p14="http://schemas.microsoft.com/office/powerpoint/2010/main" val="409465375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cxnSp>
        <p:nvCxnSpPr>
          <p:cNvPr id="10" name="Straight Connector 9"/>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Text Placeholder 2"/>
          <p:cNvSpPr>
            <a:spLocks noGrp="1"/>
          </p:cNvSpPr>
          <p:nvPr>
            <p:ph type="body" idx="1"/>
          </p:nvPr>
        </p:nvSpPr>
        <p:spPr>
          <a:xfrm>
            <a:off x="531812" y="1524000"/>
            <a:ext cx="5413248" cy="762000"/>
          </a:xfrm>
        </p:spPr>
        <p:txBody>
          <a:bodyPr anchor="ctr">
            <a:noAutofit/>
          </a:bodyPr>
          <a:lstStyle>
            <a:lvl1pPr marL="0" indent="0">
              <a:spcBef>
                <a:spcPts val="0"/>
              </a:spcBef>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31812" y="2362200"/>
            <a:ext cx="5413248" cy="35814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43764" y="1524000"/>
            <a:ext cx="5413248" cy="762000"/>
          </a:xfrm>
        </p:spPr>
        <p:txBody>
          <a:bodyPr anchor="ctr">
            <a:noAutofit/>
          </a:bodyPr>
          <a:lstStyle>
            <a:lvl1pPr marL="0" indent="0">
              <a:spcBef>
                <a:spcPts val="0"/>
              </a:spcBef>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43764" y="2362200"/>
            <a:ext cx="5413248" cy="35814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CFFFFBC-830B-BE48-A60F-3A3B7341FF90}" type="datetime1">
              <a:rPr lang="en-US" smtClean="0">
                <a:solidFill>
                  <a:srgbClr val="58595B"/>
                </a:solidFill>
              </a:rPr>
              <a:pPr/>
              <a:t>8/4/2017</a:t>
            </a:fld>
            <a:endParaRPr dirty="0">
              <a:solidFill>
                <a:srgbClr val="58595B"/>
              </a:solidFill>
            </a:endParaRPr>
          </a:p>
        </p:txBody>
      </p:sp>
      <p:sp>
        <p:nvSpPr>
          <p:cNvPr id="8" name="Footer Placeholder 7"/>
          <p:cNvSpPr>
            <a:spLocks noGrp="1"/>
          </p:cNvSpPr>
          <p:nvPr>
            <p:ph type="ftr" sz="quarter" idx="11"/>
          </p:nvPr>
        </p:nvSpPr>
        <p:spPr/>
        <p:txBody>
          <a:bodyPr/>
          <a:lstStyle/>
          <a:p>
            <a:r>
              <a:rPr lang="en-US">
                <a:solidFill>
                  <a:srgbClr val="58595B"/>
                </a:solidFill>
              </a:rPr>
              <a:t>Confidential – Oracle Internal/Restricted/Highly Restricted</a:t>
            </a:r>
            <a:endParaRPr dirty="0">
              <a:solidFill>
                <a:srgbClr val="58595B"/>
              </a:solidFill>
            </a:endParaRPr>
          </a:p>
        </p:txBody>
      </p:sp>
      <p:sp>
        <p:nvSpPr>
          <p:cNvPr id="9" name="Slide Number Placeholder 8"/>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
        <p:nvSpPr>
          <p:cNvPr id="11" name="Title 10"/>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151774172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itle-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D39A174-1ADF-1E48-B6DD-36515CA54732}" type="datetime1">
              <a:rPr lang="en-US" smtClean="0">
                <a:solidFill>
                  <a:srgbClr val="58595B"/>
                </a:solidFill>
              </a:rPr>
              <a:pPr/>
              <a:t>8/4/2017</a:t>
            </a:fld>
            <a:endParaRPr dirty="0">
              <a:solidFill>
                <a:srgbClr val="58595B"/>
              </a:solidFill>
            </a:endParaRPr>
          </a:p>
        </p:txBody>
      </p:sp>
      <p:sp>
        <p:nvSpPr>
          <p:cNvPr id="4" name="Footer Placeholder 3"/>
          <p:cNvSpPr>
            <a:spLocks noGrp="1"/>
          </p:cNvSpPr>
          <p:nvPr>
            <p:ph type="ftr" sz="quarter" idx="11"/>
          </p:nvPr>
        </p:nvSpPr>
        <p:spPr/>
        <p:txBody>
          <a:bodyPr/>
          <a:lstStyle/>
          <a:p>
            <a:r>
              <a:rPr lang="en-US">
                <a:solidFill>
                  <a:srgbClr val="58595B"/>
                </a:solidFill>
              </a:rPr>
              <a:t>Confidential – Oracle Internal/Restricted/Highly Restricted</a:t>
            </a:r>
            <a:endParaRPr dirty="0">
              <a:solidFill>
                <a:srgbClr val="58595B"/>
              </a:solidFill>
            </a:endParaRPr>
          </a:p>
        </p:txBody>
      </p:sp>
      <p:sp>
        <p:nvSpPr>
          <p:cNvPr id="5" name="Slide Number Placeholder 4"/>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7681619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p:cSld name="Title and Subtitle">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F9DE5E5-CA66-5940-9D1C-9F6D8D7529FE}" type="datetime1">
              <a:rPr lang="en-US" smtClean="0">
                <a:solidFill>
                  <a:srgbClr val="58595B"/>
                </a:solidFill>
              </a:rPr>
              <a:pPr/>
              <a:t>8/4/2017</a:t>
            </a:fld>
            <a:endParaRPr dirty="0">
              <a:solidFill>
                <a:srgbClr val="58595B"/>
              </a:solidFill>
            </a:endParaRPr>
          </a:p>
        </p:txBody>
      </p:sp>
      <p:sp>
        <p:nvSpPr>
          <p:cNvPr id="4" name="Footer Placeholder 3"/>
          <p:cNvSpPr>
            <a:spLocks noGrp="1"/>
          </p:cNvSpPr>
          <p:nvPr>
            <p:ph type="ftr" sz="quarter" idx="11"/>
          </p:nvPr>
        </p:nvSpPr>
        <p:spPr/>
        <p:txBody>
          <a:bodyPr/>
          <a:lstStyle/>
          <a:p>
            <a:r>
              <a:rPr lang="en-US">
                <a:solidFill>
                  <a:srgbClr val="58595B"/>
                </a:solidFill>
              </a:rPr>
              <a:t>Confidential – Oracle Internal/Restricted/Highly Restricted</a:t>
            </a:r>
            <a:endParaRPr dirty="0">
              <a:solidFill>
                <a:srgbClr val="58595B"/>
              </a:solidFill>
            </a:endParaRPr>
          </a:p>
        </p:txBody>
      </p:sp>
      <p:sp>
        <p:nvSpPr>
          <p:cNvPr id="5" name="Slide Number Placeholder 4"/>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
        <p:nvSpPr>
          <p:cNvPr id="6" name="Text Placeholder 12"/>
          <p:cNvSpPr>
            <a:spLocks noGrp="1"/>
          </p:cNvSpPr>
          <p:nvPr>
            <p:ph type="body" sz="quarter" idx="13" hasCustomPrompt="1"/>
          </p:nvPr>
        </p:nvSpPr>
        <p:spPr>
          <a:xfrm>
            <a:off x="531814" y="1373741"/>
            <a:ext cx="11125198" cy="343299"/>
          </a:xfr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subtitle</a:t>
            </a:r>
          </a:p>
        </p:txBody>
      </p:sp>
      <p:sp>
        <p:nvSpPr>
          <p:cNvPr id="7" name="Title 6"/>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92941668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319AFBF-606B-E543-8502-3BFA1F086CBC}" type="datetime1">
              <a:rPr lang="en-US" smtClean="0">
                <a:solidFill>
                  <a:srgbClr val="58595B"/>
                </a:solidFill>
              </a:rPr>
              <a:pPr/>
              <a:t>8/4/2017</a:t>
            </a:fld>
            <a:endParaRPr dirty="0">
              <a:solidFill>
                <a:srgbClr val="58595B"/>
              </a:solidFill>
            </a:endParaRPr>
          </a:p>
        </p:txBody>
      </p:sp>
      <p:sp>
        <p:nvSpPr>
          <p:cNvPr id="3" name="Footer Placeholder 2"/>
          <p:cNvSpPr>
            <a:spLocks noGrp="1"/>
          </p:cNvSpPr>
          <p:nvPr>
            <p:ph type="ftr" sz="quarter" idx="11"/>
          </p:nvPr>
        </p:nvSpPr>
        <p:spPr/>
        <p:txBody>
          <a:bodyPr/>
          <a:lstStyle/>
          <a:p>
            <a:r>
              <a:rPr lang="en-US">
                <a:solidFill>
                  <a:srgbClr val="58595B"/>
                </a:solidFill>
              </a:rPr>
              <a:t>Confidential – Oracle Internal/Restricted/Highly Restricted</a:t>
            </a:r>
            <a:endParaRPr dirty="0">
              <a:solidFill>
                <a:srgbClr val="58595B"/>
              </a:solidFill>
            </a:endParaRPr>
          </a:p>
        </p:txBody>
      </p:sp>
      <p:sp>
        <p:nvSpPr>
          <p:cNvPr id="4" name="Slide Number Placeholder 3"/>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Tree>
    <p:extLst>
      <p:ext uri="{BB962C8B-B14F-4D97-AF65-F5344CB8AC3E}">
        <p14:creationId xmlns:p14="http://schemas.microsoft.com/office/powerpoint/2010/main" val="210315767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531662" y="1524000"/>
            <a:ext cx="7772550"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777288" y="1524001"/>
            <a:ext cx="2971800" cy="4419600"/>
          </a:xfrm>
        </p:spPr>
        <p:txBody>
          <a:bodyPr>
            <a:noAutofit/>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20AF893-3E10-FD41-AEC9-8B3D0A4A1856}" type="datetime1">
              <a:rPr lang="en-US" smtClean="0">
                <a:solidFill>
                  <a:srgbClr val="58595B"/>
                </a:solidFill>
              </a:rPr>
              <a:pPr/>
              <a:t>8/4/2017</a:t>
            </a:fld>
            <a:endParaRPr dirty="0">
              <a:solidFill>
                <a:srgbClr val="58595B"/>
              </a:solidFill>
            </a:endParaRPr>
          </a:p>
        </p:txBody>
      </p:sp>
      <p:sp>
        <p:nvSpPr>
          <p:cNvPr id="6" name="Footer Placeholder 5"/>
          <p:cNvSpPr>
            <a:spLocks noGrp="1"/>
          </p:cNvSpPr>
          <p:nvPr>
            <p:ph type="ftr" sz="quarter" idx="11"/>
          </p:nvPr>
        </p:nvSpPr>
        <p:spPr/>
        <p:txBody>
          <a:bodyPr/>
          <a:lstStyle/>
          <a:p>
            <a:r>
              <a:rPr lang="en-US">
                <a:solidFill>
                  <a:srgbClr val="58595B"/>
                </a:solidFill>
              </a:rPr>
              <a:t>Confidential – Oracle Internal/Restricted/Highly Restricted</a:t>
            </a:r>
            <a:endParaRPr dirty="0">
              <a:solidFill>
                <a:srgbClr val="58595B"/>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
        <p:nvSpPr>
          <p:cNvPr id="8" name="Title 7"/>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53249358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bwMode="gray">
          <a:xfrm>
            <a:off x="531813" y="1524000"/>
            <a:ext cx="6095999" cy="4416725"/>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4" name="Text Placeholder 3"/>
          <p:cNvSpPr>
            <a:spLocks noGrp="1"/>
          </p:cNvSpPr>
          <p:nvPr>
            <p:ph type="body" sz="half" idx="2"/>
          </p:nvPr>
        </p:nvSpPr>
        <p:spPr>
          <a:xfrm>
            <a:off x="7008812" y="1524000"/>
            <a:ext cx="4648201" cy="4419600"/>
          </a:xfrm>
        </p:spPr>
        <p:txBody>
          <a:bodyPr>
            <a:noAutofit/>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F325C25-20DE-A84C-A42C-F77161DB4A96}" type="datetime1">
              <a:rPr lang="en-US" smtClean="0">
                <a:solidFill>
                  <a:srgbClr val="58595B"/>
                </a:solidFill>
              </a:rPr>
              <a:pPr/>
              <a:t>8/4/2017</a:t>
            </a:fld>
            <a:endParaRPr dirty="0">
              <a:solidFill>
                <a:srgbClr val="58595B"/>
              </a:solidFill>
            </a:endParaRPr>
          </a:p>
        </p:txBody>
      </p:sp>
      <p:sp>
        <p:nvSpPr>
          <p:cNvPr id="6" name="Footer Placeholder 5"/>
          <p:cNvSpPr>
            <a:spLocks noGrp="1"/>
          </p:cNvSpPr>
          <p:nvPr>
            <p:ph type="ftr" sz="quarter" idx="11"/>
          </p:nvPr>
        </p:nvSpPr>
        <p:spPr/>
        <p:txBody>
          <a:bodyPr/>
          <a:lstStyle/>
          <a:p>
            <a:r>
              <a:rPr lang="en-US">
                <a:solidFill>
                  <a:srgbClr val="58595B"/>
                </a:solidFill>
              </a:rPr>
              <a:t>Confidential – Oracle Internal/Restricted/Highly Restricted</a:t>
            </a:r>
            <a:endParaRPr dirty="0">
              <a:solidFill>
                <a:srgbClr val="58595B"/>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
        <p:nvSpPr>
          <p:cNvPr id="8" name="Title 7"/>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286234377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p:cSld name="Two Pictures with Captions">
    <p:spTree>
      <p:nvGrpSpPr>
        <p:cNvPr id="1" name=""/>
        <p:cNvGrpSpPr/>
        <p:nvPr/>
      </p:nvGrpSpPr>
      <p:grpSpPr>
        <a:xfrm>
          <a:off x="0" y="0"/>
          <a:ext cx="0" cy="0"/>
          <a:chOff x="0" y="0"/>
          <a:chExt cx="0" cy="0"/>
        </a:xfrm>
      </p:grpSpPr>
      <p:cxnSp>
        <p:nvCxnSpPr>
          <p:cNvPr id="8" name="Straight Connector 7"/>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Picture Placeholder 2"/>
          <p:cNvSpPr>
            <a:spLocks noGrp="1"/>
          </p:cNvSpPr>
          <p:nvPr>
            <p:ph type="pic" idx="1"/>
          </p:nvPr>
        </p:nvSpPr>
        <p:spPr bwMode="gray">
          <a:xfrm>
            <a:off x="531813" y="1524000"/>
            <a:ext cx="5413248" cy="347472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4" name="Text Placeholder 3"/>
          <p:cNvSpPr>
            <a:spLocks noGrp="1"/>
          </p:cNvSpPr>
          <p:nvPr>
            <p:ph type="body" sz="half" idx="2"/>
          </p:nvPr>
        </p:nvSpPr>
        <p:spPr>
          <a:xfrm>
            <a:off x="531812" y="5105400"/>
            <a:ext cx="5410200" cy="838200"/>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95EB4F4-FDFD-ED43-860C-BD557FEEC804}" type="datetime1">
              <a:rPr lang="en-US" smtClean="0">
                <a:solidFill>
                  <a:srgbClr val="58595B"/>
                </a:solidFill>
              </a:rPr>
              <a:pPr/>
              <a:t>8/4/2017</a:t>
            </a:fld>
            <a:endParaRPr dirty="0">
              <a:solidFill>
                <a:srgbClr val="58595B"/>
              </a:solidFill>
            </a:endParaRPr>
          </a:p>
        </p:txBody>
      </p:sp>
      <p:sp>
        <p:nvSpPr>
          <p:cNvPr id="6" name="Footer Placeholder 5"/>
          <p:cNvSpPr>
            <a:spLocks noGrp="1"/>
          </p:cNvSpPr>
          <p:nvPr>
            <p:ph type="ftr" sz="quarter" idx="11"/>
          </p:nvPr>
        </p:nvSpPr>
        <p:spPr/>
        <p:txBody>
          <a:bodyPr/>
          <a:lstStyle/>
          <a:p>
            <a:r>
              <a:rPr lang="en-US">
                <a:solidFill>
                  <a:srgbClr val="58595B"/>
                </a:solidFill>
              </a:rPr>
              <a:t>Confidential – Oracle Internal/Restricted/Highly Restricted</a:t>
            </a:r>
            <a:endParaRPr dirty="0">
              <a:solidFill>
                <a:srgbClr val="58595B"/>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
        <p:nvSpPr>
          <p:cNvPr id="9" name="Picture Placeholder 2"/>
          <p:cNvSpPr>
            <a:spLocks noGrp="1"/>
          </p:cNvSpPr>
          <p:nvPr>
            <p:ph type="pic" idx="13"/>
          </p:nvPr>
        </p:nvSpPr>
        <p:spPr bwMode="gray">
          <a:xfrm>
            <a:off x="6246812" y="1524000"/>
            <a:ext cx="5413248" cy="347472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10" name="Text Placeholder 3"/>
          <p:cNvSpPr>
            <a:spLocks noGrp="1"/>
          </p:cNvSpPr>
          <p:nvPr>
            <p:ph type="body" sz="half" idx="14"/>
          </p:nvPr>
        </p:nvSpPr>
        <p:spPr>
          <a:xfrm>
            <a:off x="6246811" y="5105400"/>
            <a:ext cx="5410200" cy="838200"/>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itle 10"/>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290372957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p:cSld name="Three Pictures with Captions">
    <p:spTree>
      <p:nvGrpSpPr>
        <p:cNvPr id="1" name=""/>
        <p:cNvGrpSpPr/>
        <p:nvPr/>
      </p:nvGrpSpPr>
      <p:grpSpPr>
        <a:xfrm>
          <a:off x="0" y="0"/>
          <a:ext cx="0" cy="0"/>
          <a:chOff x="0" y="0"/>
          <a:chExt cx="0" cy="0"/>
        </a:xfrm>
      </p:grpSpPr>
      <p:cxnSp>
        <p:nvCxnSpPr>
          <p:cNvPr id="11" name="Straight Connector 10"/>
          <p:cNvCxnSpPr/>
          <p:nvPr/>
        </p:nvCxnSpPr>
        <p:spPr bwMode="ltGray">
          <a:xfrm>
            <a:off x="418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ltGray">
          <a:xfrm>
            <a:off x="799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Picture Placeholder 2"/>
          <p:cNvSpPr>
            <a:spLocks noGrp="1"/>
          </p:cNvSpPr>
          <p:nvPr>
            <p:ph type="pic" idx="1"/>
          </p:nvPr>
        </p:nvSpPr>
        <p:spPr bwMode="gray">
          <a:xfrm>
            <a:off x="531813" y="1524000"/>
            <a:ext cx="3474720" cy="304800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4" name="Text Placeholder 3"/>
          <p:cNvSpPr>
            <a:spLocks noGrp="1"/>
          </p:cNvSpPr>
          <p:nvPr>
            <p:ph type="body" sz="half" idx="2"/>
          </p:nvPr>
        </p:nvSpPr>
        <p:spPr>
          <a:xfrm>
            <a:off x="531812" y="4701396"/>
            <a:ext cx="3474720" cy="1242204"/>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440CA68-5E1D-2648-A796-3AC679BBE128}" type="datetime1">
              <a:rPr lang="en-US" smtClean="0">
                <a:solidFill>
                  <a:srgbClr val="58595B"/>
                </a:solidFill>
              </a:rPr>
              <a:pPr/>
              <a:t>8/4/2017</a:t>
            </a:fld>
            <a:endParaRPr dirty="0">
              <a:solidFill>
                <a:srgbClr val="58595B"/>
              </a:solidFill>
            </a:endParaRPr>
          </a:p>
        </p:txBody>
      </p:sp>
      <p:sp>
        <p:nvSpPr>
          <p:cNvPr id="6" name="Footer Placeholder 5"/>
          <p:cNvSpPr>
            <a:spLocks noGrp="1"/>
          </p:cNvSpPr>
          <p:nvPr>
            <p:ph type="ftr" sz="quarter" idx="11"/>
          </p:nvPr>
        </p:nvSpPr>
        <p:spPr/>
        <p:txBody>
          <a:bodyPr/>
          <a:lstStyle/>
          <a:p>
            <a:r>
              <a:rPr lang="en-US">
                <a:solidFill>
                  <a:srgbClr val="58595B"/>
                </a:solidFill>
              </a:rPr>
              <a:t>Confidential – Oracle Internal/Restricted/Highly Restricted</a:t>
            </a:r>
            <a:endParaRPr dirty="0">
              <a:solidFill>
                <a:srgbClr val="58595B"/>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
        <p:nvSpPr>
          <p:cNvPr id="9" name="Picture Placeholder 2"/>
          <p:cNvSpPr>
            <a:spLocks noGrp="1"/>
          </p:cNvSpPr>
          <p:nvPr>
            <p:ph type="pic" idx="13"/>
          </p:nvPr>
        </p:nvSpPr>
        <p:spPr bwMode="gray">
          <a:xfrm>
            <a:off x="4357052" y="1524000"/>
            <a:ext cx="3474720" cy="304800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10" name="Text Placeholder 3"/>
          <p:cNvSpPr>
            <a:spLocks noGrp="1"/>
          </p:cNvSpPr>
          <p:nvPr>
            <p:ph type="body" sz="half" idx="14"/>
          </p:nvPr>
        </p:nvSpPr>
        <p:spPr>
          <a:xfrm>
            <a:off x="4357052" y="4701396"/>
            <a:ext cx="3474720" cy="1242204"/>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3" name="Picture Placeholder 2"/>
          <p:cNvSpPr>
            <a:spLocks noGrp="1"/>
          </p:cNvSpPr>
          <p:nvPr>
            <p:ph type="pic" idx="15"/>
          </p:nvPr>
        </p:nvSpPr>
        <p:spPr bwMode="gray">
          <a:xfrm>
            <a:off x="8182292" y="1524000"/>
            <a:ext cx="3474720" cy="304800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14" name="Text Placeholder 3"/>
          <p:cNvSpPr>
            <a:spLocks noGrp="1"/>
          </p:cNvSpPr>
          <p:nvPr>
            <p:ph type="body" sz="half" idx="16"/>
          </p:nvPr>
        </p:nvSpPr>
        <p:spPr>
          <a:xfrm>
            <a:off x="8182292" y="4701396"/>
            <a:ext cx="3474720" cy="1242204"/>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Title 7"/>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381037602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cxnSp>
        <p:nvCxnSpPr>
          <p:cNvPr id="9" name="Straight Connector 8"/>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sz="half" idx="1"/>
          </p:nvPr>
        </p:nvSpPr>
        <p:spPr>
          <a:xfrm>
            <a:off x="531813" y="1524001"/>
            <a:ext cx="5410199"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46814" y="1524001"/>
            <a:ext cx="5410198"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00E9FD4-51FE-44AD-A4AA-01C3232FEDB9}" type="datetime1">
              <a:rPr lang="en-US" smtClean="0"/>
              <a:t>8/4/2017</a:t>
            </a:fld>
            <a:endParaRPr dirty="0"/>
          </a:p>
        </p:txBody>
      </p:sp>
      <p:sp>
        <p:nvSpPr>
          <p:cNvPr id="6" name="Footer Placeholder 5"/>
          <p:cNvSpPr>
            <a:spLocks noGrp="1"/>
          </p:cNvSpPr>
          <p:nvPr>
            <p:ph type="ftr" sz="quarter" idx="11"/>
          </p:nvPr>
        </p:nvSpPr>
        <p:spPr/>
        <p:txBody>
          <a:bodyPr/>
          <a:lstStyle/>
          <a:p>
            <a:r>
              <a:rPr lang="en-US"/>
              <a:t>Confidential – Oracle Internal</a:t>
            </a:r>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8" name="Title 7"/>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52016615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p:cSld name="iOS Smartphone and Tablet: Horizontal">
    <p:spTree>
      <p:nvGrpSpPr>
        <p:cNvPr id="1" name=""/>
        <p:cNvGrpSpPr/>
        <p:nvPr/>
      </p:nvGrpSpPr>
      <p:grpSpPr>
        <a:xfrm>
          <a:off x="0" y="0"/>
          <a:ext cx="0" cy="0"/>
          <a:chOff x="0" y="0"/>
          <a:chExt cx="0" cy="0"/>
        </a:xfrm>
      </p:grpSpPr>
      <p:pic>
        <p:nvPicPr>
          <p:cNvPr id="2" name="Picture 1" descr="Photos, screen captures, graphics can be inserted in a white mobile phone and tablet"/>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916717" y="1522826"/>
            <a:ext cx="6495366" cy="4567423"/>
          </a:xfrm>
          <a:prstGeom prst="rect">
            <a:avLst/>
          </a:prstGeom>
        </p:spPr>
      </p:pic>
      <p:pic>
        <p:nvPicPr>
          <p:cNvPr id="15" name="Picture 14"/>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770494" y="1827861"/>
            <a:ext cx="1840875" cy="3887139"/>
          </a:xfrm>
          <a:prstGeom prst="rect">
            <a:avLst/>
          </a:prstGeom>
        </p:spPr>
      </p:pic>
      <p:sp>
        <p:nvSpPr>
          <p:cNvPr id="3" name="Picture Placeholder 2"/>
          <p:cNvSpPr>
            <a:spLocks noGrp="1"/>
          </p:cNvSpPr>
          <p:nvPr>
            <p:ph type="pic" idx="1"/>
          </p:nvPr>
        </p:nvSpPr>
        <p:spPr bwMode="gray">
          <a:xfrm>
            <a:off x="1889122" y="2364583"/>
            <a:ext cx="1618488" cy="2833684"/>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5" name="Date Placeholder 4"/>
          <p:cNvSpPr>
            <a:spLocks noGrp="1"/>
          </p:cNvSpPr>
          <p:nvPr>
            <p:ph type="dt" sz="half" idx="10"/>
          </p:nvPr>
        </p:nvSpPr>
        <p:spPr/>
        <p:txBody>
          <a:bodyPr/>
          <a:lstStyle/>
          <a:p>
            <a:fld id="{DA38B655-5B37-774F-952B-2EF42A453626}" type="datetime1">
              <a:rPr lang="en-US" smtClean="0">
                <a:solidFill>
                  <a:srgbClr val="58595B"/>
                </a:solidFill>
              </a:rPr>
              <a:pPr/>
              <a:t>8/4/2017</a:t>
            </a:fld>
            <a:endParaRPr dirty="0">
              <a:solidFill>
                <a:srgbClr val="58595B"/>
              </a:solidFill>
            </a:endParaRPr>
          </a:p>
        </p:txBody>
      </p:sp>
      <p:sp>
        <p:nvSpPr>
          <p:cNvPr id="6" name="Footer Placeholder 5"/>
          <p:cNvSpPr>
            <a:spLocks noGrp="1"/>
          </p:cNvSpPr>
          <p:nvPr>
            <p:ph type="ftr" sz="quarter" idx="11"/>
          </p:nvPr>
        </p:nvSpPr>
        <p:spPr/>
        <p:txBody>
          <a:bodyPr/>
          <a:lstStyle/>
          <a:p>
            <a:r>
              <a:rPr lang="en-US">
                <a:solidFill>
                  <a:srgbClr val="58595B"/>
                </a:solidFill>
              </a:rPr>
              <a:t>Confidential – Oracle Internal/Restricted/Highly Restricted</a:t>
            </a:r>
            <a:endParaRPr dirty="0">
              <a:solidFill>
                <a:srgbClr val="58595B"/>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
        <p:nvSpPr>
          <p:cNvPr id="9" name="Picture Placeholder 2"/>
          <p:cNvSpPr>
            <a:spLocks noGrp="1"/>
          </p:cNvSpPr>
          <p:nvPr>
            <p:ph type="pic" idx="13"/>
          </p:nvPr>
        </p:nvSpPr>
        <p:spPr bwMode="gray">
          <a:xfrm>
            <a:off x="4532312" y="1850231"/>
            <a:ext cx="5246688" cy="3969544"/>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4" name="Title 3"/>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361221646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p:cSld name="iOS Smartphone and Tablet: Vertical">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cstate="print">
            <a:extLst>
              <a:ext uri="{28A0092B-C50C-407E-A947-70E740481C1C}">
                <a14:useLocalDpi xmlns:a14="http://schemas.microsoft.com/office/drawing/2010/main"/>
              </a:ext>
            </a:extLst>
          </a:blip>
          <a:srcRect r="7518"/>
          <a:stretch/>
        </p:blipFill>
        <p:spPr>
          <a:xfrm rot="5400000">
            <a:off x="5748377" y="1113567"/>
            <a:ext cx="6007047" cy="4567423"/>
          </a:xfrm>
          <a:prstGeom prst="rect">
            <a:avLst/>
          </a:prstGeom>
        </p:spPr>
      </p:pic>
      <p:sp>
        <p:nvSpPr>
          <p:cNvPr id="2" name="Title 1"/>
          <p:cNvSpPr>
            <a:spLocks noGrp="1"/>
          </p:cNvSpPr>
          <p:nvPr>
            <p:ph type="title"/>
          </p:nvPr>
        </p:nvSpPr>
        <p:spPr>
          <a:xfrm>
            <a:off x="531811" y="406400"/>
            <a:ext cx="5943600" cy="889000"/>
          </a:xfrm>
        </p:spPr>
        <p:txBody>
          <a:bodyPr anchor="b"/>
          <a:lstStyle>
            <a:lvl1pPr algn="l">
              <a:defRPr sz="3600" b="0"/>
            </a:lvl1pPr>
          </a:lstStyle>
          <a:p>
            <a:r>
              <a:rPr lang="en-US"/>
              <a:t>Click to edit Master title style</a:t>
            </a:r>
            <a:endParaRPr dirty="0"/>
          </a:p>
        </p:txBody>
      </p:sp>
      <p:sp>
        <p:nvSpPr>
          <p:cNvPr id="5" name="Date Placeholder 4"/>
          <p:cNvSpPr>
            <a:spLocks noGrp="1"/>
          </p:cNvSpPr>
          <p:nvPr>
            <p:ph type="dt" sz="half" idx="10"/>
          </p:nvPr>
        </p:nvSpPr>
        <p:spPr/>
        <p:txBody>
          <a:bodyPr/>
          <a:lstStyle/>
          <a:p>
            <a:fld id="{E63E8679-970F-0E44-9FB8-4B88F38302EF}" type="datetime1">
              <a:rPr lang="en-US" smtClean="0">
                <a:solidFill>
                  <a:srgbClr val="58595B"/>
                </a:solidFill>
              </a:rPr>
              <a:pPr/>
              <a:t>8/4/2017</a:t>
            </a:fld>
            <a:endParaRPr dirty="0">
              <a:solidFill>
                <a:srgbClr val="58595B"/>
              </a:solidFill>
            </a:endParaRPr>
          </a:p>
        </p:txBody>
      </p:sp>
      <p:sp>
        <p:nvSpPr>
          <p:cNvPr id="6" name="Footer Placeholder 5"/>
          <p:cNvSpPr>
            <a:spLocks noGrp="1"/>
          </p:cNvSpPr>
          <p:nvPr>
            <p:ph type="ftr" sz="quarter" idx="11"/>
          </p:nvPr>
        </p:nvSpPr>
        <p:spPr/>
        <p:txBody>
          <a:bodyPr/>
          <a:lstStyle/>
          <a:p>
            <a:r>
              <a:rPr lang="en-US">
                <a:solidFill>
                  <a:srgbClr val="58595B"/>
                </a:solidFill>
              </a:rPr>
              <a:t>Confidential – Oracle Internal/Restricted/Highly Restricted</a:t>
            </a:r>
            <a:endParaRPr dirty="0">
              <a:solidFill>
                <a:srgbClr val="58595B"/>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
        <p:nvSpPr>
          <p:cNvPr id="9" name="Picture Placeholder 2"/>
          <p:cNvSpPr>
            <a:spLocks noGrp="1"/>
          </p:cNvSpPr>
          <p:nvPr>
            <p:ph type="pic" idx="13"/>
          </p:nvPr>
        </p:nvSpPr>
        <p:spPr bwMode="gray">
          <a:xfrm>
            <a:off x="6747673" y="1013144"/>
            <a:ext cx="3962137" cy="5252348"/>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pic>
        <p:nvPicPr>
          <p:cNvPr id="13" name="Picture 12" descr="Photos, screen captures, graphics can be inserted in a white mobile phone and tablet"/>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3960812" y="1905000"/>
            <a:ext cx="1840875" cy="3887139"/>
          </a:xfrm>
          <a:prstGeom prst="rect">
            <a:avLst/>
          </a:prstGeom>
        </p:spPr>
      </p:pic>
      <p:sp>
        <p:nvSpPr>
          <p:cNvPr id="14" name="Picture Placeholder 2"/>
          <p:cNvSpPr>
            <a:spLocks noGrp="1"/>
          </p:cNvSpPr>
          <p:nvPr>
            <p:ph type="pic" idx="1"/>
          </p:nvPr>
        </p:nvSpPr>
        <p:spPr bwMode="gray">
          <a:xfrm>
            <a:off x="4079443" y="2448864"/>
            <a:ext cx="1618488" cy="2834640"/>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Tree>
    <p:extLst>
      <p:ext uri="{BB962C8B-B14F-4D97-AF65-F5344CB8AC3E}">
        <p14:creationId xmlns:p14="http://schemas.microsoft.com/office/powerpoint/2010/main" val="178991278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Android Smartphone and Tablet: Horizontal">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786728" y="2011145"/>
            <a:ext cx="1819656" cy="3522853"/>
          </a:xfrm>
          <a:prstGeom prst="rect">
            <a:avLst/>
          </a:prstGeom>
        </p:spPr>
      </p:pic>
      <p:pic>
        <p:nvPicPr>
          <p:cNvPr id="11" name="Picture 10" descr="Photos, screen captures, graphics can be inserted in a white mobile phone and tablet"/>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4241990" y="1585322"/>
            <a:ext cx="5829300" cy="4107283"/>
          </a:xfrm>
          <a:prstGeom prst="rect">
            <a:avLst/>
          </a:prstGeom>
        </p:spPr>
      </p:pic>
      <p:sp>
        <p:nvSpPr>
          <p:cNvPr id="3" name="Picture Placeholder 2"/>
          <p:cNvSpPr>
            <a:spLocks noGrp="1"/>
          </p:cNvSpPr>
          <p:nvPr>
            <p:ph type="pic" idx="1"/>
          </p:nvPr>
        </p:nvSpPr>
        <p:spPr bwMode="gray">
          <a:xfrm>
            <a:off x="1910171" y="2364583"/>
            <a:ext cx="1572768" cy="2833684"/>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5" name="Date Placeholder 4"/>
          <p:cNvSpPr>
            <a:spLocks noGrp="1"/>
          </p:cNvSpPr>
          <p:nvPr>
            <p:ph type="dt" sz="half" idx="10"/>
          </p:nvPr>
        </p:nvSpPr>
        <p:spPr/>
        <p:txBody>
          <a:bodyPr/>
          <a:lstStyle/>
          <a:p>
            <a:fld id="{8B482C15-144D-5047-A5F1-7D99D84BBFB0}" type="datetime1">
              <a:rPr lang="en-US" smtClean="0">
                <a:solidFill>
                  <a:srgbClr val="58595B"/>
                </a:solidFill>
              </a:rPr>
              <a:pPr/>
              <a:t>8/4/2017</a:t>
            </a:fld>
            <a:endParaRPr dirty="0">
              <a:solidFill>
                <a:srgbClr val="58595B"/>
              </a:solidFill>
            </a:endParaRPr>
          </a:p>
        </p:txBody>
      </p:sp>
      <p:sp>
        <p:nvSpPr>
          <p:cNvPr id="6" name="Footer Placeholder 5"/>
          <p:cNvSpPr>
            <a:spLocks noGrp="1"/>
          </p:cNvSpPr>
          <p:nvPr>
            <p:ph type="ftr" sz="quarter" idx="11"/>
          </p:nvPr>
        </p:nvSpPr>
        <p:spPr/>
        <p:txBody>
          <a:bodyPr/>
          <a:lstStyle/>
          <a:p>
            <a:r>
              <a:rPr lang="en-US">
                <a:solidFill>
                  <a:srgbClr val="58595B"/>
                </a:solidFill>
              </a:rPr>
              <a:t>Confidential – Oracle Internal/Restricted/Highly Restricted</a:t>
            </a:r>
            <a:endParaRPr dirty="0">
              <a:solidFill>
                <a:srgbClr val="58595B"/>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
        <p:nvSpPr>
          <p:cNvPr id="9" name="Picture Placeholder 2"/>
          <p:cNvSpPr>
            <a:spLocks noGrp="1"/>
          </p:cNvSpPr>
          <p:nvPr>
            <p:ph type="pic" idx="13"/>
          </p:nvPr>
        </p:nvSpPr>
        <p:spPr bwMode="gray">
          <a:xfrm>
            <a:off x="4532312" y="1975104"/>
            <a:ext cx="5248656" cy="3328416"/>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4" name="Title 3"/>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3856694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Android Smartphone and Tablet: Vertical">
    <p:spTree>
      <p:nvGrpSpPr>
        <p:cNvPr id="1" name=""/>
        <p:cNvGrpSpPr/>
        <p:nvPr/>
      </p:nvGrpSpPr>
      <p:grpSpPr>
        <a:xfrm>
          <a:off x="0" y="0"/>
          <a:ext cx="0" cy="0"/>
          <a:chOff x="0" y="0"/>
          <a:chExt cx="0" cy="0"/>
        </a:xfrm>
      </p:grpSpPr>
      <p:pic>
        <p:nvPicPr>
          <p:cNvPr id="21" name="Picture 20"/>
          <p:cNvPicPr>
            <a:picLocks noChangeAspect="1"/>
          </p:cNvPicPr>
          <p:nvPr userDrawn="1"/>
        </p:nvPicPr>
        <p:blipFill rotWithShape="1">
          <a:blip r:embed="rId2" cstate="print">
            <a:extLst>
              <a:ext uri="{28A0092B-C50C-407E-A947-70E740481C1C}">
                <a14:useLocalDpi xmlns:a14="http://schemas.microsoft.com/office/drawing/2010/main"/>
              </a:ext>
            </a:extLst>
          </a:blip>
          <a:srcRect r="2901"/>
          <a:stretch/>
        </p:blipFill>
        <p:spPr>
          <a:xfrm rot="5400000">
            <a:off x="5891726" y="1502667"/>
            <a:ext cx="5674025" cy="4117325"/>
          </a:xfrm>
          <a:prstGeom prst="rect">
            <a:avLst/>
          </a:prstGeom>
        </p:spPr>
      </p:pic>
      <p:sp>
        <p:nvSpPr>
          <p:cNvPr id="2" name="Title 1"/>
          <p:cNvSpPr>
            <a:spLocks noGrp="1"/>
          </p:cNvSpPr>
          <p:nvPr>
            <p:ph type="title"/>
          </p:nvPr>
        </p:nvSpPr>
        <p:spPr>
          <a:xfrm>
            <a:off x="531811" y="406400"/>
            <a:ext cx="5943600" cy="889000"/>
          </a:xfrm>
        </p:spPr>
        <p:txBody>
          <a:bodyPr anchor="b"/>
          <a:lstStyle>
            <a:lvl1pPr algn="l">
              <a:defRPr sz="3600" b="0"/>
            </a:lvl1pPr>
          </a:lstStyle>
          <a:p>
            <a:r>
              <a:rPr lang="en-US"/>
              <a:t>Click to edit Master title style</a:t>
            </a:r>
            <a:endParaRPr dirty="0"/>
          </a:p>
        </p:txBody>
      </p:sp>
      <p:sp>
        <p:nvSpPr>
          <p:cNvPr id="5" name="Date Placeholder 4"/>
          <p:cNvSpPr>
            <a:spLocks noGrp="1"/>
          </p:cNvSpPr>
          <p:nvPr>
            <p:ph type="dt" sz="half" idx="10"/>
          </p:nvPr>
        </p:nvSpPr>
        <p:spPr/>
        <p:txBody>
          <a:bodyPr/>
          <a:lstStyle/>
          <a:p>
            <a:fld id="{F8E68280-77B5-7046-8002-0C2A6FF60231}" type="datetime1">
              <a:rPr lang="en-US" smtClean="0">
                <a:solidFill>
                  <a:srgbClr val="58595B"/>
                </a:solidFill>
              </a:rPr>
              <a:pPr/>
              <a:t>8/4/2017</a:t>
            </a:fld>
            <a:endParaRPr dirty="0">
              <a:solidFill>
                <a:srgbClr val="58595B"/>
              </a:solidFill>
            </a:endParaRPr>
          </a:p>
        </p:txBody>
      </p:sp>
      <p:sp>
        <p:nvSpPr>
          <p:cNvPr id="6" name="Footer Placeholder 5"/>
          <p:cNvSpPr>
            <a:spLocks noGrp="1"/>
          </p:cNvSpPr>
          <p:nvPr>
            <p:ph type="ftr" sz="quarter" idx="11"/>
          </p:nvPr>
        </p:nvSpPr>
        <p:spPr/>
        <p:txBody>
          <a:bodyPr/>
          <a:lstStyle/>
          <a:p>
            <a:r>
              <a:rPr lang="en-US">
                <a:solidFill>
                  <a:srgbClr val="58595B"/>
                </a:solidFill>
              </a:rPr>
              <a:t>Confidential – Oracle Internal/Restricted/Highly Restricted</a:t>
            </a:r>
            <a:endParaRPr dirty="0">
              <a:solidFill>
                <a:srgbClr val="58595B"/>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
        <p:nvSpPr>
          <p:cNvPr id="9" name="Picture Placeholder 2"/>
          <p:cNvSpPr>
            <a:spLocks noGrp="1"/>
          </p:cNvSpPr>
          <p:nvPr>
            <p:ph type="pic" idx="13"/>
          </p:nvPr>
        </p:nvSpPr>
        <p:spPr bwMode="gray">
          <a:xfrm>
            <a:off x="7061703" y="1013144"/>
            <a:ext cx="3313567" cy="5252348"/>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pic>
        <p:nvPicPr>
          <p:cNvPr id="19" name="Picture 18" descr="Photos, screen captures, graphics can be inserted in a white mobile phone and tablet"/>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969956" y="2096382"/>
            <a:ext cx="1819656" cy="3522853"/>
          </a:xfrm>
          <a:prstGeom prst="rect">
            <a:avLst/>
          </a:prstGeom>
        </p:spPr>
      </p:pic>
      <p:sp>
        <p:nvSpPr>
          <p:cNvPr id="20" name="Picture Placeholder 2"/>
          <p:cNvSpPr>
            <a:spLocks noGrp="1"/>
          </p:cNvSpPr>
          <p:nvPr>
            <p:ph type="pic" idx="1"/>
          </p:nvPr>
        </p:nvSpPr>
        <p:spPr bwMode="gray">
          <a:xfrm>
            <a:off x="4093399" y="2449820"/>
            <a:ext cx="1572768" cy="2833684"/>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Tree>
    <p:extLst>
      <p:ext uri="{BB962C8B-B14F-4D97-AF65-F5344CB8AC3E}">
        <p14:creationId xmlns:p14="http://schemas.microsoft.com/office/powerpoint/2010/main" val="400093996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4.xml><?xml version="1.0" encoding="utf-8"?>
<p:sldLayout xmlns:a="http://schemas.openxmlformats.org/drawingml/2006/main" xmlns:r="http://schemas.openxmlformats.org/officeDocument/2006/relationships" xmlns:p="http://schemas.openxmlformats.org/presentationml/2006/main" showMasterSp="0" preserve="1">
  <p:cSld name="Metric with Picture">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8" name="Rectangle 7" descr="A large metric, brief statement, and 4-color photo can be included here"/>
          <p:cNvSpPr/>
          <p:nvPr/>
        </p:nvSpPr>
        <p:spPr bwMode="hidden">
          <a:xfrm>
            <a:off x="0" y="0"/>
            <a:ext cx="12188825" cy="6858000"/>
          </a:xfrm>
          <a:prstGeom prst="rect">
            <a:avLst/>
          </a:prstGeom>
          <a:solidFill>
            <a:srgbClr val="46575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rgbClr val="FFFFFF"/>
              </a:solidFill>
            </a:endParaRPr>
          </a:p>
        </p:txBody>
      </p:sp>
      <p:grpSp>
        <p:nvGrpSpPr>
          <p:cNvPr id="2" name="Group 1"/>
          <p:cNvGrpSpPr/>
          <p:nvPr/>
        </p:nvGrpSpPr>
        <p:grpSpPr>
          <a:xfrm>
            <a:off x="0" y="0"/>
            <a:ext cx="12189399" cy="6858000"/>
            <a:chOff x="-287" y="0"/>
            <a:chExt cx="12189399" cy="6858000"/>
          </a:xfrm>
          <a:solidFill>
            <a:srgbClr val="D8E1E6"/>
          </a:solidFill>
        </p:grpSpPr>
        <p:sp>
          <p:nvSpPr>
            <p:cNvPr id="10" name="Rectangle 9"/>
            <p:cNvSpPr/>
            <p:nvPr/>
          </p:nvSpPr>
          <p:spPr bwMode="gray">
            <a:xfrm>
              <a:off x="-287" y="0"/>
              <a:ext cx="193962" cy="685214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1" name="Rectangle 10"/>
            <p:cNvSpPr/>
            <p:nvPr/>
          </p:nvSpPr>
          <p:spPr bwMode="gray">
            <a:xfrm>
              <a:off x="11995151" y="5854"/>
              <a:ext cx="193960" cy="685214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2" name="Rectangle 11"/>
            <p:cNvSpPr/>
            <p:nvPr/>
          </p:nvSpPr>
          <p:spPr bwMode="gray">
            <a:xfrm>
              <a:off x="-286"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3" name="Rectangle 12"/>
            <p:cNvSpPr/>
            <p:nvPr/>
          </p:nvSpPr>
          <p:spPr bwMode="gray">
            <a:xfrm>
              <a:off x="-286"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grpSp>
      <p:sp>
        <p:nvSpPr>
          <p:cNvPr id="5" name="Date Placeholder 4"/>
          <p:cNvSpPr>
            <a:spLocks noGrp="1"/>
          </p:cNvSpPr>
          <p:nvPr>
            <p:ph type="dt" sz="half" idx="10"/>
          </p:nvPr>
        </p:nvSpPr>
        <p:spPr/>
        <p:txBody>
          <a:bodyPr/>
          <a:lstStyle>
            <a:lvl1pPr>
              <a:defRPr>
                <a:solidFill>
                  <a:srgbClr val="5F5F5F"/>
                </a:solidFill>
              </a:defRPr>
            </a:lvl1pPr>
          </a:lstStyle>
          <a:p>
            <a:fld id="{D061FBC3-B3BC-0343-8C44-083187317F83}" type="datetime1">
              <a:rPr lang="en-US" smtClean="0"/>
              <a:pPr/>
              <a:t>8/4/2017</a:t>
            </a:fld>
            <a:endParaRPr lang="en-US" dirty="0"/>
          </a:p>
        </p:txBody>
      </p:sp>
      <p:sp>
        <p:nvSpPr>
          <p:cNvPr id="6" name="Footer Placeholder 5"/>
          <p:cNvSpPr>
            <a:spLocks noGrp="1"/>
          </p:cNvSpPr>
          <p:nvPr>
            <p:ph type="ftr" sz="quarter" idx="11"/>
          </p:nvPr>
        </p:nvSpPr>
        <p:spPr/>
        <p:txBody>
          <a:bodyPr/>
          <a:lstStyle>
            <a:lvl1pPr>
              <a:defRPr>
                <a:solidFill>
                  <a:srgbClr val="5F5F5F"/>
                </a:solidFill>
              </a:defRPr>
            </a:lvl1pPr>
          </a:lstStyle>
          <a:p>
            <a:r>
              <a:rPr lang="en-US"/>
              <a:t>Confidential – Oracle Internal/Restricted/Highly Restricted</a:t>
            </a:r>
            <a:endParaRPr lang="en-US" dirty="0"/>
          </a:p>
        </p:txBody>
      </p:sp>
      <p:sp>
        <p:nvSpPr>
          <p:cNvPr id="7" name="Slide Number Placeholder 6"/>
          <p:cNvSpPr>
            <a:spLocks noGrp="1"/>
          </p:cNvSpPr>
          <p:nvPr>
            <p:ph type="sldNum" sz="quarter" idx="12"/>
          </p:nvPr>
        </p:nvSpPr>
        <p:spPr/>
        <p:txBody>
          <a:bodyPr/>
          <a:lstStyle>
            <a:lvl1pPr>
              <a:defRPr>
                <a:solidFill>
                  <a:srgbClr val="5F5F5F"/>
                </a:solidFill>
              </a:defRPr>
            </a:lvl1pPr>
          </a:lstStyle>
          <a:p>
            <a:fld id="{C51EAA63-D034-42AE-91FA-B13B9518C7BE}" type="slidenum">
              <a:rPr lang="en-US" smtClean="0"/>
              <a:pPr/>
              <a:t>‹#›</a:t>
            </a:fld>
            <a:endParaRPr lang="en-US" dirty="0"/>
          </a:p>
        </p:txBody>
      </p:sp>
      <p:sp>
        <p:nvSpPr>
          <p:cNvPr id="22" name="Text Placeholder 12"/>
          <p:cNvSpPr>
            <a:spLocks noGrp="1"/>
          </p:cNvSpPr>
          <p:nvPr>
            <p:ph type="body" sz="quarter" idx="13" hasCustomPrompt="1"/>
          </p:nvPr>
        </p:nvSpPr>
        <p:spPr>
          <a:xfrm>
            <a:off x="760412" y="2666999"/>
            <a:ext cx="5029200" cy="1960881"/>
          </a:xfrm>
        </p:spPr>
        <p:txBody>
          <a:bodyPr>
            <a:noAutofit/>
          </a:bodyPr>
          <a:lstStyle>
            <a:lvl1pPr marL="1588" indent="0">
              <a:spcBef>
                <a:spcPts val="0"/>
              </a:spcBef>
              <a:buFontTx/>
              <a:buNone/>
              <a:defRPr sz="28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text</a:t>
            </a:r>
          </a:p>
        </p:txBody>
      </p:sp>
      <p:sp>
        <p:nvSpPr>
          <p:cNvPr id="3" name="Title 2"/>
          <p:cNvSpPr>
            <a:spLocks noGrp="1"/>
          </p:cNvSpPr>
          <p:nvPr>
            <p:ph type="title" hasCustomPrompt="1"/>
          </p:nvPr>
        </p:nvSpPr>
        <p:spPr>
          <a:xfrm>
            <a:off x="760412" y="609600"/>
            <a:ext cx="5029200" cy="2044700"/>
          </a:xfrm>
        </p:spPr>
        <p:txBody>
          <a:bodyPr/>
          <a:lstStyle>
            <a:lvl1pPr>
              <a:defRPr sz="13800" b="1"/>
            </a:lvl1pPr>
          </a:lstStyle>
          <a:p>
            <a:r>
              <a:rPr lang="en-US" dirty="0"/>
              <a:t>XX</a:t>
            </a:r>
          </a:p>
        </p:txBody>
      </p:sp>
      <p:sp>
        <p:nvSpPr>
          <p:cNvPr id="19" name="TextBox 18"/>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rgbClr val="5F5F5F"/>
                </a:solidFill>
              </a:rPr>
              <a:t>Copyright © </a:t>
            </a:r>
            <a:r>
              <a:rPr lang="en-US" sz="850" dirty="0">
                <a:solidFill>
                  <a:srgbClr val="5F5F5F"/>
                </a:solidFill>
              </a:rPr>
              <a:t>2016,</a:t>
            </a:r>
            <a:r>
              <a:rPr sz="850" dirty="0">
                <a:solidFill>
                  <a:srgbClr val="5F5F5F"/>
                </a:solidFill>
              </a:rPr>
              <a:t> Oracle and/or its affiliates. All rights reserved.  |</a:t>
            </a:r>
          </a:p>
        </p:txBody>
      </p:sp>
      <p:pic>
        <p:nvPicPr>
          <p:cNvPr id="16" name="Picture 15"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31099171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5.xml><?xml version="1.0" encoding="utf-8"?>
<p:sldLayout xmlns:a="http://schemas.openxmlformats.org/drawingml/2006/main" xmlns:r="http://schemas.openxmlformats.org/officeDocument/2006/relationships" xmlns:p="http://schemas.openxmlformats.org/presentationml/2006/main" type="blank" preserve="1">
  <p:cSld name="Safe Harbor Front">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E7E3EDE-07F9-F543-A57F-B068A6C6C2E7}" type="datetime1">
              <a:rPr lang="en-US" smtClean="0">
                <a:solidFill>
                  <a:srgbClr val="58595B"/>
                </a:solidFill>
              </a:rPr>
              <a:pPr/>
              <a:t>8/4/2017</a:t>
            </a:fld>
            <a:endParaRPr dirty="0">
              <a:solidFill>
                <a:srgbClr val="58595B"/>
              </a:solidFill>
            </a:endParaRPr>
          </a:p>
        </p:txBody>
      </p:sp>
      <p:sp>
        <p:nvSpPr>
          <p:cNvPr id="3" name="Footer Placeholder 2"/>
          <p:cNvSpPr>
            <a:spLocks noGrp="1"/>
          </p:cNvSpPr>
          <p:nvPr>
            <p:ph type="ftr" sz="quarter" idx="11"/>
          </p:nvPr>
        </p:nvSpPr>
        <p:spPr/>
        <p:txBody>
          <a:bodyPr/>
          <a:lstStyle/>
          <a:p>
            <a:r>
              <a:rPr lang="en-US">
                <a:solidFill>
                  <a:srgbClr val="58595B"/>
                </a:solidFill>
              </a:rPr>
              <a:t>Confidential – Oracle Internal/Restricted/Highly Restricted</a:t>
            </a:r>
            <a:endParaRPr dirty="0">
              <a:solidFill>
                <a:srgbClr val="58595B"/>
              </a:solidFill>
            </a:endParaRPr>
          </a:p>
        </p:txBody>
      </p:sp>
      <p:sp>
        <p:nvSpPr>
          <p:cNvPr id="4" name="Slide Number Placeholder 3"/>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
        <p:nvSpPr>
          <p:cNvPr id="5" name="TextBox 4"/>
          <p:cNvSpPr txBox="1"/>
          <p:nvPr/>
        </p:nvSpPr>
        <p:spPr>
          <a:xfrm>
            <a:off x="531812" y="1371600"/>
            <a:ext cx="11125200" cy="889000"/>
          </a:xfrm>
          <a:prstGeom prst="rect">
            <a:avLst/>
          </a:prstGeom>
          <a:noFill/>
        </p:spPr>
        <p:txBody>
          <a:bodyPr wrap="none" lIns="0" tIns="0" rIns="0" bIns="0" rtlCol="0" anchor="b">
            <a:noAutofit/>
          </a:bodyPr>
          <a:lstStyle/>
          <a:p>
            <a:pPr>
              <a:lnSpc>
                <a:spcPct val="90000"/>
              </a:lnSpc>
            </a:pPr>
            <a:r>
              <a:rPr sz="3200" dirty="0">
                <a:solidFill>
                  <a:srgbClr val="58595B"/>
                </a:solidFill>
              </a:rPr>
              <a:t>Safe Harbor Statement</a:t>
            </a:r>
          </a:p>
        </p:txBody>
      </p:sp>
      <p:sp>
        <p:nvSpPr>
          <p:cNvPr id="6" name="TextBox 5"/>
          <p:cNvSpPr txBox="1"/>
          <p:nvPr/>
        </p:nvSpPr>
        <p:spPr>
          <a:xfrm>
            <a:off x="531812" y="2514600"/>
            <a:ext cx="11125200" cy="2286000"/>
          </a:xfrm>
          <a:prstGeom prst="rect">
            <a:avLst/>
          </a:prstGeom>
          <a:noFill/>
        </p:spPr>
        <p:txBody>
          <a:bodyPr wrap="square" lIns="0" tIns="0" rIns="0" bIns="0" rtlCol="0" anchor="t">
            <a:noAutofit/>
          </a:bodyPr>
          <a:lstStyle/>
          <a:p>
            <a:pPr>
              <a:lnSpc>
                <a:spcPct val="90000"/>
              </a:lnSpc>
            </a:pPr>
            <a:r>
              <a:rPr sz="2400" dirty="0">
                <a:solidFill>
                  <a:srgbClr val="58595B"/>
                </a:solidFill>
              </a:rPr>
              <a:t>The following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and timing of any features or functionality described for Oracle’s products remains at the sole discretion of Oracle.</a:t>
            </a:r>
          </a:p>
        </p:txBody>
      </p:sp>
    </p:spTree>
    <p:extLst>
      <p:ext uri="{BB962C8B-B14F-4D97-AF65-F5344CB8AC3E}">
        <p14:creationId xmlns:p14="http://schemas.microsoft.com/office/powerpoint/2010/main" val="109021031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6.xml><?xml version="1.0" encoding="utf-8"?>
<p:sldLayout xmlns:a="http://schemas.openxmlformats.org/drawingml/2006/main" xmlns:r="http://schemas.openxmlformats.org/officeDocument/2006/relationships" xmlns:p="http://schemas.openxmlformats.org/presentationml/2006/main" type="blank" preserve="1">
  <p:cSld name="Safe Harbor Bac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BAF0846-A068-BC48-8252-2B37F39F59F8}" type="datetime1">
              <a:rPr lang="en-US" smtClean="0">
                <a:solidFill>
                  <a:srgbClr val="58595B"/>
                </a:solidFill>
              </a:rPr>
              <a:pPr/>
              <a:t>8/4/2017</a:t>
            </a:fld>
            <a:endParaRPr dirty="0">
              <a:solidFill>
                <a:srgbClr val="58595B"/>
              </a:solidFill>
            </a:endParaRPr>
          </a:p>
        </p:txBody>
      </p:sp>
      <p:sp>
        <p:nvSpPr>
          <p:cNvPr id="3" name="Footer Placeholder 2"/>
          <p:cNvSpPr>
            <a:spLocks noGrp="1"/>
          </p:cNvSpPr>
          <p:nvPr>
            <p:ph type="ftr" sz="quarter" idx="11"/>
          </p:nvPr>
        </p:nvSpPr>
        <p:spPr/>
        <p:txBody>
          <a:bodyPr/>
          <a:lstStyle/>
          <a:p>
            <a:r>
              <a:rPr lang="en-US">
                <a:solidFill>
                  <a:srgbClr val="58595B"/>
                </a:solidFill>
              </a:rPr>
              <a:t>Confidential – Oracle Internal/Restricted/Highly Restricted</a:t>
            </a:r>
            <a:endParaRPr dirty="0">
              <a:solidFill>
                <a:srgbClr val="58595B"/>
              </a:solidFill>
            </a:endParaRPr>
          </a:p>
        </p:txBody>
      </p:sp>
      <p:sp>
        <p:nvSpPr>
          <p:cNvPr id="4" name="Slide Number Placeholder 3"/>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
        <p:nvSpPr>
          <p:cNvPr id="5" name="TextBox 4"/>
          <p:cNvSpPr txBox="1"/>
          <p:nvPr/>
        </p:nvSpPr>
        <p:spPr>
          <a:xfrm>
            <a:off x="531812" y="1371600"/>
            <a:ext cx="11125200" cy="889000"/>
          </a:xfrm>
          <a:prstGeom prst="rect">
            <a:avLst/>
          </a:prstGeom>
          <a:noFill/>
        </p:spPr>
        <p:txBody>
          <a:bodyPr wrap="none" lIns="0" tIns="0" rIns="0" bIns="0" rtlCol="0" anchor="b">
            <a:noAutofit/>
          </a:bodyPr>
          <a:lstStyle/>
          <a:p>
            <a:pPr>
              <a:lnSpc>
                <a:spcPct val="90000"/>
              </a:lnSpc>
            </a:pPr>
            <a:r>
              <a:rPr sz="3200" dirty="0">
                <a:solidFill>
                  <a:srgbClr val="58595B"/>
                </a:solidFill>
              </a:rPr>
              <a:t>Safe Harbor Statement</a:t>
            </a:r>
          </a:p>
        </p:txBody>
      </p:sp>
      <p:sp>
        <p:nvSpPr>
          <p:cNvPr id="6" name="TextBox 5"/>
          <p:cNvSpPr txBox="1"/>
          <p:nvPr/>
        </p:nvSpPr>
        <p:spPr>
          <a:xfrm>
            <a:off x="531812" y="2514600"/>
            <a:ext cx="11125200" cy="2286000"/>
          </a:xfrm>
          <a:prstGeom prst="rect">
            <a:avLst/>
          </a:prstGeom>
          <a:noFill/>
        </p:spPr>
        <p:txBody>
          <a:bodyPr wrap="square" lIns="0" tIns="0" rIns="0" bIns="0" rtlCol="0" anchor="t">
            <a:noAutofit/>
          </a:bodyPr>
          <a:lstStyle/>
          <a:p>
            <a:pPr>
              <a:lnSpc>
                <a:spcPct val="90000"/>
              </a:lnSpc>
            </a:pPr>
            <a:r>
              <a:rPr sz="2400" dirty="0">
                <a:solidFill>
                  <a:srgbClr val="58595B"/>
                </a:solidFill>
              </a:rPr>
              <a:t>The preceding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and timing of any features or functionality described for Oracle’s products remains at the sole discretion of Oracle.</a:t>
            </a:r>
          </a:p>
        </p:txBody>
      </p:sp>
    </p:spTree>
    <p:extLst>
      <p:ext uri="{BB962C8B-B14F-4D97-AF65-F5344CB8AC3E}">
        <p14:creationId xmlns:p14="http://schemas.microsoft.com/office/powerpoint/2010/main" val="306035089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7.xml><?xml version="1.0" encoding="utf-8"?>
<p:sldLayout xmlns:a="http://schemas.openxmlformats.org/drawingml/2006/main" xmlns:r="http://schemas.openxmlformats.org/officeDocument/2006/relationships" xmlns:p="http://schemas.openxmlformats.org/presentationml/2006/main" type="blank" preserve="1">
  <p:cSld name="Positioning Statement">
    <p:spTree>
      <p:nvGrpSpPr>
        <p:cNvPr id="1" name=""/>
        <p:cNvGrpSpPr/>
        <p:nvPr/>
      </p:nvGrpSpPr>
      <p:grpSpPr>
        <a:xfrm>
          <a:off x="0" y="0"/>
          <a:ext cx="0" cy="0"/>
          <a:chOff x="0" y="0"/>
          <a:chExt cx="0" cy="0"/>
        </a:xfrm>
      </p:grpSpPr>
      <p:pic>
        <p:nvPicPr>
          <p:cNvPr id="51" name="Picture 50" descr="&quot;Integrated Cloud Applications &amp; Platform Services&quot; tagline in red and black"/>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219916" y="1722238"/>
            <a:ext cx="7748992" cy="2950267"/>
          </a:xfrm>
          <a:prstGeom prst="rect">
            <a:avLst/>
          </a:prstGeom>
        </p:spPr>
      </p:pic>
      <p:sp>
        <p:nvSpPr>
          <p:cNvPr id="2" name="Date Placeholder 1"/>
          <p:cNvSpPr>
            <a:spLocks noGrp="1"/>
          </p:cNvSpPr>
          <p:nvPr>
            <p:ph type="dt" sz="half" idx="10"/>
          </p:nvPr>
        </p:nvSpPr>
        <p:spPr/>
        <p:txBody>
          <a:bodyPr/>
          <a:lstStyle/>
          <a:p>
            <a:fld id="{68BD323E-1AA8-9945-A9F0-CB54A017EE50}" type="datetime1">
              <a:rPr lang="en-US" smtClean="0">
                <a:solidFill>
                  <a:srgbClr val="58595B"/>
                </a:solidFill>
              </a:rPr>
              <a:pPr/>
              <a:t>8/4/2017</a:t>
            </a:fld>
            <a:endParaRPr dirty="0">
              <a:solidFill>
                <a:srgbClr val="58595B"/>
              </a:solidFill>
            </a:endParaRPr>
          </a:p>
        </p:txBody>
      </p:sp>
      <p:sp>
        <p:nvSpPr>
          <p:cNvPr id="3" name="Footer Placeholder 2"/>
          <p:cNvSpPr>
            <a:spLocks noGrp="1"/>
          </p:cNvSpPr>
          <p:nvPr>
            <p:ph type="ftr" sz="quarter" idx="11"/>
          </p:nvPr>
        </p:nvSpPr>
        <p:spPr/>
        <p:txBody>
          <a:bodyPr/>
          <a:lstStyle/>
          <a:p>
            <a:r>
              <a:rPr lang="en-US">
                <a:solidFill>
                  <a:srgbClr val="58595B"/>
                </a:solidFill>
              </a:rPr>
              <a:t>Confidential – Oracle Internal/Restricted/Highly Restricted</a:t>
            </a:r>
            <a:endParaRPr dirty="0">
              <a:solidFill>
                <a:srgbClr val="58595B"/>
              </a:solidFill>
            </a:endParaRPr>
          </a:p>
        </p:txBody>
      </p:sp>
      <p:sp>
        <p:nvSpPr>
          <p:cNvPr id="4" name="Slide Number Placeholder 3"/>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Tree>
    <p:extLst>
      <p:ext uri="{BB962C8B-B14F-4D97-AF65-F5344CB8AC3E}">
        <p14:creationId xmlns:p14="http://schemas.microsoft.com/office/powerpoint/2010/main" val="397789794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8.xml><?xml version="1.0" encoding="utf-8"?>
<p:sldLayout xmlns:a="http://schemas.openxmlformats.org/drawingml/2006/main" xmlns:r="http://schemas.openxmlformats.org/officeDocument/2006/relationships" xmlns:p="http://schemas.openxmlformats.org/presentationml/2006/main" showMasterSp="0" type="blank" preserve="1">
  <p:cSld name="Oracle logo">
    <p:bg bwMode="ltGray">
      <p:bgRef idx="1001">
        <a:schemeClr val="bg1"/>
      </p:bgRef>
    </p:bg>
    <p:spTree>
      <p:nvGrpSpPr>
        <p:cNvPr id="1" name=""/>
        <p:cNvGrpSpPr/>
        <p:nvPr/>
      </p:nvGrpSpPr>
      <p:grpSpPr>
        <a:xfrm>
          <a:off x="0" y="0"/>
          <a:ext cx="0" cy="0"/>
          <a:chOff x="0" y="0"/>
          <a:chExt cx="0" cy="0"/>
        </a:xfrm>
      </p:grpSpPr>
      <p:pic>
        <p:nvPicPr>
          <p:cNvPr id="2" name="Picture 1" descr="Oracle logo in white on red staging background. Light blue frame around perimete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hidden">
          <a:xfrm>
            <a:off x="138023" y="129398"/>
            <a:ext cx="11912778" cy="6547450"/>
          </a:xfrm>
          <a:prstGeom prst="rect">
            <a:avLst/>
          </a:prstGeom>
          <a:noFill/>
          <a:ln>
            <a:noFill/>
          </a:ln>
        </p:spPr>
      </p:pic>
      <p:pic>
        <p:nvPicPr>
          <p:cNvPr id="12" name="Picture 1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3822128" y="2843826"/>
            <a:ext cx="4544568" cy="569547"/>
          </a:xfrm>
          <a:prstGeom prst="rect">
            <a:avLst/>
          </a:prstGeom>
        </p:spPr>
      </p:pic>
      <p:grpSp>
        <p:nvGrpSpPr>
          <p:cNvPr id="10" name="Group 9"/>
          <p:cNvGrpSpPr/>
          <p:nvPr userDrawn="1"/>
        </p:nvGrpSpPr>
        <p:grpSpPr>
          <a:xfrm>
            <a:off x="0" y="0"/>
            <a:ext cx="12189398" cy="6858000"/>
            <a:chOff x="0" y="0"/>
            <a:chExt cx="12189398" cy="6858000"/>
          </a:xfrm>
          <a:solidFill>
            <a:srgbClr val="D8E1E6"/>
          </a:solidFill>
        </p:grpSpPr>
        <p:sp>
          <p:nvSpPr>
            <p:cNvPr id="11" name="Rectangle 10"/>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3" name="Rectangle 12"/>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4" name="Rectangle 13"/>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5" name="Rectangle 14"/>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grpSp>
    </p:spTree>
    <p:extLst>
      <p:ext uri="{BB962C8B-B14F-4D97-AF65-F5344CB8AC3E}">
        <p14:creationId xmlns:p14="http://schemas.microsoft.com/office/powerpoint/2010/main" val="125035514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531151" y="1524001"/>
            <a:ext cx="11126522" cy="44196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47FD4AC-A98F-AB42-882B-C012365E1081}" type="datetime1">
              <a:rPr lang="en-US" smtClean="0">
                <a:solidFill>
                  <a:srgbClr val="58595B"/>
                </a:solidFill>
              </a:rPr>
              <a:pPr/>
              <a:t>8/4/2017</a:t>
            </a:fld>
            <a:endParaRPr lang="en-US">
              <a:solidFill>
                <a:srgbClr val="58595B"/>
              </a:solidFill>
            </a:endParaRPr>
          </a:p>
        </p:txBody>
      </p:sp>
      <p:sp>
        <p:nvSpPr>
          <p:cNvPr id="5" name="Footer Placeholder 4"/>
          <p:cNvSpPr>
            <a:spLocks noGrp="1"/>
          </p:cNvSpPr>
          <p:nvPr>
            <p:ph type="ftr" sz="quarter" idx="11"/>
          </p:nvPr>
        </p:nvSpPr>
        <p:spPr/>
        <p:txBody>
          <a:bodyPr/>
          <a:lstStyle/>
          <a:p>
            <a:r>
              <a:rPr lang="en-US">
                <a:solidFill>
                  <a:srgbClr val="58595B"/>
                </a:solidFill>
              </a:rPr>
              <a:t>Confidential – Oracle Internal/Restricted/Highly Restricted</a:t>
            </a:r>
          </a:p>
        </p:txBody>
      </p:sp>
      <p:sp>
        <p:nvSpPr>
          <p:cNvPr id="6" name="Slide Number Placeholder 5"/>
          <p:cNvSpPr>
            <a:spLocks noGrp="1"/>
          </p:cNvSpPr>
          <p:nvPr>
            <p:ph type="sldNum" sz="quarter" idx="12"/>
          </p:nvPr>
        </p:nvSpPr>
        <p:spPr/>
        <p:txBody>
          <a:bodyPr/>
          <a:lstStyle/>
          <a:p>
            <a:fld id="{D4EAF17A-378C-49D5-A479-C71FF9D7F1E7}" type="slidenum">
              <a:rPr lang="en-US" smtClean="0">
                <a:solidFill>
                  <a:srgbClr val="58595B"/>
                </a:solidFill>
              </a:rPr>
              <a:pPr/>
              <a:t>‹#›</a:t>
            </a:fld>
            <a:endParaRPr lang="en-US">
              <a:solidFill>
                <a:srgbClr val="58595B"/>
              </a:solidFill>
            </a:endParaRPr>
          </a:p>
        </p:txBody>
      </p:sp>
    </p:spTree>
    <p:extLst>
      <p:ext uri="{BB962C8B-B14F-4D97-AF65-F5344CB8AC3E}">
        <p14:creationId xmlns:p14="http://schemas.microsoft.com/office/powerpoint/2010/main" val="235222288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hree Content">
    <p:spTree>
      <p:nvGrpSpPr>
        <p:cNvPr id="1" name=""/>
        <p:cNvGrpSpPr/>
        <p:nvPr/>
      </p:nvGrpSpPr>
      <p:grpSpPr>
        <a:xfrm>
          <a:off x="0" y="0"/>
          <a:ext cx="0" cy="0"/>
          <a:chOff x="0" y="0"/>
          <a:chExt cx="0" cy="0"/>
        </a:xfrm>
      </p:grpSpPr>
      <p:cxnSp>
        <p:nvCxnSpPr>
          <p:cNvPr id="9" name="Straight Connector 8"/>
          <p:cNvCxnSpPr/>
          <p:nvPr/>
        </p:nvCxnSpPr>
        <p:spPr bwMode="ltGray">
          <a:xfrm>
            <a:off x="418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bwMode="ltGray">
          <a:xfrm>
            <a:off x="799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sz="half" idx="1"/>
          </p:nvPr>
        </p:nvSpPr>
        <p:spPr>
          <a:xfrm>
            <a:off x="531814" y="1524001"/>
            <a:ext cx="3474720" cy="4419600"/>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357052" y="1524001"/>
            <a:ext cx="3474720" cy="4419600"/>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09B8558-E651-429E-8B68-2D3508B85D04}" type="datetime1">
              <a:rPr lang="en-US" smtClean="0"/>
              <a:t>8/4/2017</a:t>
            </a:fld>
            <a:endParaRPr dirty="0"/>
          </a:p>
        </p:txBody>
      </p:sp>
      <p:sp>
        <p:nvSpPr>
          <p:cNvPr id="6" name="Footer Placeholder 5"/>
          <p:cNvSpPr>
            <a:spLocks noGrp="1"/>
          </p:cNvSpPr>
          <p:nvPr>
            <p:ph type="ftr" sz="quarter" idx="11"/>
          </p:nvPr>
        </p:nvSpPr>
        <p:spPr/>
        <p:txBody>
          <a:bodyPr/>
          <a:lstStyle/>
          <a:p>
            <a:r>
              <a:rPr lang="en-US"/>
              <a:t>Confidential – Oracle Internal</a:t>
            </a:r>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8" name="Content Placeholder 3"/>
          <p:cNvSpPr>
            <a:spLocks noGrp="1"/>
          </p:cNvSpPr>
          <p:nvPr>
            <p:ph sz="half" idx="13"/>
          </p:nvPr>
        </p:nvSpPr>
        <p:spPr>
          <a:xfrm>
            <a:off x="8182292" y="1524001"/>
            <a:ext cx="3474720" cy="4419600"/>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itle 10"/>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5337141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285413" y="533400"/>
            <a:ext cx="1371600" cy="5410200"/>
          </a:xfrm>
        </p:spPr>
        <p:txBody>
          <a:bodyPr vert="eaVert"/>
          <a:lstStyle>
            <a:lvl1pPr>
              <a:defRPr/>
            </a:lvl1pPr>
          </a:lstStyle>
          <a:p>
            <a:r>
              <a:rPr lang="en-US"/>
              <a:t>Click to edit Master title style</a:t>
            </a:r>
            <a:endParaRPr dirty="0"/>
          </a:p>
        </p:txBody>
      </p:sp>
      <p:sp>
        <p:nvSpPr>
          <p:cNvPr id="3" name="Vertical Text Placeholder 2"/>
          <p:cNvSpPr>
            <a:spLocks noGrp="1"/>
          </p:cNvSpPr>
          <p:nvPr>
            <p:ph type="body" orient="vert" idx="1"/>
          </p:nvPr>
        </p:nvSpPr>
        <p:spPr>
          <a:xfrm>
            <a:off x="531813" y="533400"/>
            <a:ext cx="9524999"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10"/>
          </p:nvPr>
        </p:nvSpPr>
        <p:spPr/>
        <p:txBody>
          <a:bodyPr/>
          <a:lstStyle/>
          <a:p>
            <a:fld id="{F6276A67-317E-FC4B-BB72-4636858DDF23}" type="datetime1">
              <a:rPr lang="en-US" smtClean="0">
                <a:solidFill>
                  <a:srgbClr val="58595B"/>
                </a:solidFill>
              </a:rPr>
              <a:pPr/>
              <a:t>8/4/2017</a:t>
            </a:fld>
            <a:endParaRPr dirty="0">
              <a:solidFill>
                <a:srgbClr val="58595B"/>
              </a:solidFill>
            </a:endParaRPr>
          </a:p>
        </p:txBody>
      </p:sp>
      <p:sp>
        <p:nvSpPr>
          <p:cNvPr id="5" name="Footer Placeholder 4"/>
          <p:cNvSpPr>
            <a:spLocks noGrp="1"/>
          </p:cNvSpPr>
          <p:nvPr>
            <p:ph type="ftr" sz="quarter" idx="11"/>
          </p:nvPr>
        </p:nvSpPr>
        <p:spPr/>
        <p:txBody>
          <a:bodyPr/>
          <a:lstStyle/>
          <a:p>
            <a:r>
              <a:rPr lang="en-US">
                <a:solidFill>
                  <a:srgbClr val="58595B"/>
                </a:solidFill>
              </a:rPr>
              <a:t>Confidential – Oracle Internal/Restricted/Highly Restricted</a:t>
            </a:r>
            <a:endParaRPr dirty="0">
              <a:solidFill>
                <a:srgbClr val="58595B"/>
              </a:solidFill>
            </a:endParaRPr>
          </a:p>
        </p:txBody>
      </p:sp>
      <p:sp>
        <p:nvSpPr>
          <p:cNvPr id="6" name="Slide Number Placeholder 5"/>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Tree>
    <p:extLst>
      <p:ext uri="{BB962C8B-B14F-4D97-AF65-F5344CB8AC3E}">
        <p14:creationId xmlns:p14="http://schemas.microsoft.com/office/powerpoint/2010/main" val="22129060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1.xml><?xml version="1.0" encoding="utf-8"?>
<p:sldLayout xmlns:a="http://schemas.openxmlformats.org/drawingml/2006/main" xmlns:r="http://schemas.openxmlformats.org/officeDocument/2006/relationships" xmlns:p="http://schemas.openxmlformats.org/presentationml/2006/main" showMasterSp="0">
  <p:cSld name="1_Title Slide with Picture">
    <p:bg>
      <p:bgPr>
        <a:blipFill dpi="0" rotWithShape="0">
          <a:blip r:embed="rId3" cstate="print"/>
          <a:srcRect/>
          <a:stretch>
            <a:fillRect/>
          </a:stretch>
        </a:blipFill>
        <a:effectLst/>
      </p:bgPr>
    </p:bg>
    <p:spTree>
      <p:nvGrpSpPr>
        <p:cNvPr id="1" name=""/>
        <p:cNvGrpSpPr/>
        <p:nvPr/>
      </p:nvGrpSpPr>
      <p:grpSpPr>
        <a:xfrm>
          <a:off x="0" y="0"/>
          <a:ext cx="0" cy="0"/>
          <a:chOff x="0" y="0"/>
          <a:chExt cx="0" cy="0"/>
        </a:xfrm>
      </p:grpSpPr>
      <p:sp>
        <p:nvSpPr>
          <p:cNvPr id="5" name="TextBox 4"/>
          <p:cNvSpPr txBox="1"/>
          <p:nvPr/>
        </p:nvSpPr>
        <p:spPr>
          <a:xfrm>
            <a:off x="5989638" y="6556377"/>
            <a:ext cx="2787650" cy="182563"/>
          </a:xfrm>
          <a:prstGeom prst="rect">
            <a:avLst/>
          </a:prstGeom>
          <a:noFill/>
        </p:spPr>
        <p:txBody>
          <a:bodyPr wrap="none" lIns="0" tIns="0" rIns="0" bIns="0" anchor="ctr"/>
          <a:lstStyle/>
          <a:p>
            <a:pPr>
              <a:defRPr/>
            </a:pPr>
            <a:r>
              <a:rPr sz="800" dirty="0">
                <a:solidFill>
                  <a:srgbClr val="5F5F5F"/>
                </a:solidFill>
              </a:rPr>
              <a:t>Copyright </a:t>
            </a:r>
            <a:r>
              <a:rPr sz="800">
                <a:solidFill>
                  <a:srgbClr val="5F5F5F"/>
                </a:solidFill>
              </a:rPr>
              <a:t>© 201</a:t>
            </a:r>
            <a:r>
              <a:rPr lang="en-US" sz="800">
                <a:solidFill>
                  <a:srgbClr val="5F5F5F"/>
                </a:solidFill>
              </a:rPr>
              <a:t>5</a:t>
            </a:r>
            <a:r>
              <a:rPr sz="800">
                <a:solidFill>
                  <a:srgbClr val="5F5F5F"/>
                </a:solidFill>
              </a:rPr>
              <a:t> </a:t>
            </a:r>
            <a:r>
              <a:rPr sz="800" dirty="0">
                <a:solidFill>
                  <a:srgbClr val="5F5F5F"/>
                </a:solidFill>
              </a:rPr>
              <a:t>Oracle and/or its affiliates. All rights reserved.  |</a:t>
            </a:r>
          </a:p>
        </p:txBody>
      </p:sp>
      <p:pic>
        <p:nvPicPr>
          <p:cNvPr id="6" name="Picture 15" descr="1.5X red tab for PPT.png"/>
          <p:cNvPicPr>
            <a:picLocks noChangeAspect="1"/>
          </p:cNvPicPr>
          <p:nvPr/>
        </p:nvPicPr>
        <p:blipFill>
          <a:blip r:embed="rId4" cstate="print"/>
          <a:srcRect/>
          <a:stretch>
            <a:fillRect/>
          </a:stretch>
        </p:blipFill>
        <p:spPr bwMode="ltGray">
          <a:xfrm>
            <a:off x="531813" y="6269037"/>
            <a:ext cx="1609725" cy="588963"/>
          </a:xfrm>
          <a:prstGeom prst="rect">
            <a:avLst/>
          </a:prstGeom>
          <a:noFill/>
          <a:ln w="9525">
            <a:noFill/>
            <a:miter lim="800000"/>
            <a:headEnd/>
            <a:tailEnd/>
          </a:ln>
        </p:spPr>
      </p:pic>
      <p:sp>
        <p:nvSpPr>
          <p:cNvPr id="2" name="Title 1"/>
          <p:cNvSpPr>
            <a:spLocks noGrp="1"/>
          </p:cNvSpPr>
          <p:nvPr>
            <p:ph type="ctrTitle"/>
          </p:nvPr>
        </p:nvSpPr>
        <p:spPr>
          <a:xfrm>
            <a:off x="531813" y="739780"/>
            <a:ext cx="8763000" cy="1470025"/>
          </a:xfrm>
        </p:spPr>
        <p:txBody>
          <a:bodyPr/>
          <a:lstStyle>
            <a:lvl1pPr>
              <a:lnSpc>
                <a:spcPct val="80000"/>
              </a:lnSpc>
              <a:defRPr sz="4800"/>
            </a:lvl1pPr>
          </a:lstStyle>
          <a:p>
            <a:r>
              <a:rPr lang="en-US"/>
              <a:t>Click to edit Master title style</a:t>
            </a:r>
            <a:endParaRPr/>
          </a:p>
        </p:txBody>
      </p:sp>
      <p:sp>
        <p:nvSpPr>
          <p:cNvPr id="3" name="Subtitle 2"/>
          <p:cNvSpPr>
            <a:spLocks noGrp="1"/>
          </p:cNvSpPr>
          <p:nvPr>
            <p:ph type="subTitle" idx="1"/>
          </p:nvPr>
        </p:nvSpPr>
        <p:spPr>
          <a:xfrm>
            <a:off x="531763" y="2286000"/>
            <a:ext cx="8764141" cy="914400"/>
          </a:xfrm>
        </p:spPr>
        <p:txBody>
          <a:bodyPr>
            <a:noAutofit/>
          </a:bodyPr>
          <a:lstStyle>
            <a:lvl1pPr marL="0" indent="0" algn="l">
              <a:spcBef>
                <a:spcPts val="0"/>
              </a:spcBef>
              <a:buNone/>
              <a:defRPr sz="2400" b="1">
                <a:solidFill>
                  <a:schemeClr val="tx1"/>
                </a:solidFill>
              </a:defRPr>
            </a:lvl1pPr>
            <a:lvl2pPr marL="457141" indent="0" algn="ctr">
              <a:buNone/>
              <a:defRPr>
                <a:solidFill>
                  <a:schemeClr val="tx1">
                    <a:tint val="75000"/>
                  </a:schemeClr>
                </a:solidFill>
              </a:defRPr>
            </a:lvl2pPr>
            <a:lvl3pPr marL="914285" indent="0" algn="ctr">
              <a:buNone/>
              <a:defRPr>
                <a:solidFill>
                  <a:schemeClr val="tx1">
                    <a:tint val="75000"/>
                  </a:schemeClr>
                </a:solidFill>
              </a:defRPr>
            </a:lvl3pPr>
            <a:lvl4pPr marL="1371428" indent="0" algn="ctr">
              <a:buNone/>
              <a:defRPr>
                <a:solidFill>
                  <a:schemeClr val="tx1">
                    <a:tint val="75000"/>
                  </a:schemeClr>
                </a:solidFill>
              </a:defRPr>
            </a:lvl4pPr>
            <a:lvl5pPr marL="1828572" indent="0" algn="ctr">
              <a:buNone/>
              <a:defRPr>
                <a:solidFill>
                  <a:schemeClr val="tx1">
                    <a:tint val="75000"/>
                  </a:schemeClr>
                </a:solidFill>
              </a:defRPr>
            </a:lvl5pPr>
            <a:lvl6pPr marL="2285713" indent="0" algn="ctr">
              <a:buNone/>
              <a:defRPr>
                <a:solidFill>
                  <a:schemeClr val="tx1">
                    <a:tint val="75000"/>
                  </a:schemeClr>
                </a:solidFill>
              </a:defRPr>
            </a:lvl6pPr>
            <a:lvl7pPr marL="2742857" indent="0" algn="ctr">
              <a:buNone/>
              <a:defRPr>
                <a:solidFill>
                  <a:schemeClr val="tx1">
                    <a:tint val="75000"/>
                  </a:schemeClr>
                </a:solidFill>
              </a:defRPr>
            </a:lvl7pPr>
            <a:lvl8pPr marL="3200000" indent="0" algn="ctr">
              <a:buNone/>
              <a:defRPr>
                <a:solidFill>
                  <a:schemeClr val="tx1">
                    <a:tint val="75000"/>
                  </a:schemeClr>
                </a:solidFill>
              </a:defRPr>
            </a:lvl8pPr>
            <a:lvl9pPr marL="3657144" indent="0" algn="ctr">
              <a:buNone/>
              <a:defRPr>
                <a:solidFill>
                  <a:schemeClr val="tx1">
                    <a:tint val="75000"/>
                  </a:schemeClr>
                </a:solidFill>
              </a:defRPr>
            </a:lvl9pPr>
          </a:lstStyle>
          <a:p>
            <a:r>
              <a:rPr lang="en-US"/>
              <a:t>Click to edit Master subtitle style</a:t>
            </a:r>
            <a:endParaRPr dirty="0"/>
          </a:p>
        </p:txBody>
      </p:sp>
      <p:sp>
        <p:nvSpPr>
          <p:cNvPr id="13" name="Text Placeholder 12"/>
          <p:cNvSpPr>
            <a:spLocks noGrp="1"/>
          </p:cNvSpPr>
          <p:nvPr>
            <p:ph type="body" sz="quarter" idx="13"/>
          </p:nvPr>
        </p:nvSpPr>
        <p:spPr>
          <a:xfrm>
            <a:off x="531813" y="3429452"/>
            <a:ext cx="8763000"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lang="en-US"/>
              <a:t>Click to edit Master text styles</a:t>
            </a:r>
          </a:p>
        </p:txBody>
      </p:sp>
      <p:sp>
        <p:nvSpPr>
          <p:cNvPr id="7" name="Date Placeholder 3"/>
          <p:cNvSpPr>
            <a:spLocks noGrp="1"/>
          </p:cNvSpPr>
          <p:nvPr>
            <p:ph type="dt" sz="half" idx="14"/>
          </p:nvPr>
        </p:nvSpPr>
        <p:spPr>
          <a:xfrm>
            <a:off x="4563214" y="6556248"/>
            <a:ext cx="1226398" cy="182880"/>
          </a:xfrm>
          <a:prstGeom prst="rect">
            <a:avLst/>
          </a:prstGeom>
        </p:spPr>
        <p:txBody>
          <a:bodyPr/>
          <a:lstStyle>
            <a:lvl1pPr>
              <a:defRPr/>
            </a:lvl1pPr>
          </a:lstStyle>
          <a:p>
            <a:pPr>
              <a:defRPr/>
            </a:pPr>
            <a:fld id="{3D5668F4-9B26-44E8-A4BD-6385A2A28F22}" type="datetime1">
              <a:rPr lang="en-US" smtClean="0">
                <a:solidFill>
                  <a:srgbClr val="FFFFFF">
                    <a:lumMod val="60000"/>
                    <a:lumOff val="40000"/>
                  </a:srgbClr>
                </a:solidFill>
              </a:rPr>
              <a:pPr>
                <a:defRPr/>
              </a:pPr>
              <a:t>8/4/2017</a:t>
            </a:fld>
            <a:endParaRPr dirty="0">
              <a:solidFill>
                <a:srgbClr val="FFFFFF">
                  <a:lumMod val="60000"/>
                  <a:lumOff val="40000"/>
                </a:srgbClr>
              </a:solidFill>
            </a:endParaRPr>
          </a:p>
        </p:txBody>
      </p:sp>
      <p:sp>
        <p:nvSpPr>
          <p:cNvPr id="9" name="Slide Number Placeholder 5"/>
          <p:cNvSpPr>
            <a:spLocks noGrp="1"/>
          </p:cNvSpPr>
          <p:nvPr>
            <p:ph type="sldNum" sz="quarter" idx="16"/>
          </p:nvPr>
        </p:nvSpPr>
        <p:spPr>
          <a:xfrm>
            <a:off x="11276015" y="6934201"/>
            <a:ext cx="380999" cy="182563"/>
          </a:xfrm>
          <a:prstGeom prst="rect">
            <a:avLst/>
          </a:prstGeom>
        </p:spPr>
        <p:txBody>
          <a:bodyPr/>
          <a:lstStyle>
            <a:lvl1pPr>
              <a:defRPr>
                <a:solidFill>
                  <a:srgbClr val="BDC1C5"/>
                </a:solidFill>
              </a:defRPr>
            </a:lvl1pPr>
          </a:lstStyle>
          <a:p>
            <a:pPr>
              <a:defRPr/>
            </a:pPr>
            <a:fld id="{7853BBF6-6C79-4546-84A5-CC945E478ABB}" type="slidenum">
              <a:rPr/>
              <a:pPr>
                <a:defRPr/>
              </a:pPr>
              <a:t>‹#›</a:t>
            </a:fld>
            <a:endParaRPr dirty="0"/>
          </a:p>
        </p:txBody>
      </p:sp>
    </p:spTree>
    <p:extLst>
      <p:ext uri="{BB962C8B-B14F-4D97-AF65-F5344CB8AC3E}">
        <p14:creationId xmlns:p14="http://schemas.microsoft.com/office/powerpoint/2010/main" val="1589275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Four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31813" y="1524001"/>
            <a:ext cx="5410199"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46814" y="1524001"/>
            <a:ext cx="5410198"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0CA8FC3-1659-4962-9906-59274225B70F}" type="datetime1">
              <a:rPr lang="en-US" smtClean="0"/>
              <a:t>8/4/2017</a:t>
            </a:fld>
            <a:endParaRPr dirty="0"/>
          </a:p>
        </p:txBody>
      </p:sp>
      <p:sp>
        <p:nvSpPr>
          <p:cNvPr id="6" name="Footer Placeholder 5"/>
          <p:cNvSpPr>
            <a:spLocks noGrp="1"/>
          </p:cNvSpPr>
          <p:nvPr>
            <p:ph type="ftr" sz="quarter" idx="11"/>
          </p:nvPr>
        </p:nvSpPr>
        <p:spPr/>
        <p:txBody>
          <a:bodyPr/>
          <a:lstStyle/>
          <a:p>
            <a:r>
              <a:rPr lang="en-US"/>
              <a:t>Confidential – Oracle Internal</a:t>
            </a:r>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8" name="Content Placeholder 2"/>
          <p:cNvSpPr>
            <a:spLocks noGrp="1"/>
          </p:cNvSpPr>
          <p:nvPr>
            <p:ph sz="half" idx="13"/>
          </p:nvPr>
        </p:nvSpPr>
        <p:spPr>
          <a:xfrm>
            <a:off x="531813" y="3810001"/>
            <a:ext cx="5410199"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3"/>
          <p:cNvSpPr>
            <a:spLocks noGrp="1"/>
          </p:cNvSpPr>
          <p:nvPr>
            <p:ph sz="half" idx="14"/>
          </p:nvPr>
        </p:nvSpPr>
        <p:spPr>
          <a:xfrm>
            <a:off x="6246814" y="3810001"/>
            <a:ext cx="5410198"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0" name="Straight Connector 9"/>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1" name="Title 10"/>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122633453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Quadrant for Infographics">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B9E3F258-C6CD-41B1-8482-4269356407D9}" type="datetime1">
              <a:rPr lang="en-US" smtClean="0"/>
              <a:t>8/4/2017</a:t>
            </a:fld>
            <a:endParaRPr dirty="0"/>
          </a:p>
        </p:txBody>
      </p:sp>
      <p:sp>
        <p:nvSpPr>
          <p:cNvPr id="6" name="Footer Placeholder 5"/>
          <p:cNvSpPr>
            <a:spLocks noGrp="1"/>
          </p:cNvSpPr>
          <p:nvPr>
            <p:ph type="ftr" sz="quarter" idx="11"/>
          </p:nvPr>
        </p:nvSpPr>
        <p:spPr/>
        <p:txBody>
          <a:bodyPr/>
          <a:lstStyle/>
          <a:p>
            <a:r>
              <a:rPr lang="en-US" dirty="0"/>
              <a:t>Confidential – Oracle Internal</a:t>
            </a:r>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cxnSp>
        <p:nvCxnSpPr>
          <p:cNvPr id="10" name="Straight Connector 9"/>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2" name="Text Placeholder 11"/>
          <p:cNvSpPr>
            <a:spLocks noGrp="1"/>
          </p:cNvSpPr>
          <p:nvPr>
            <p:ph type="body" sz="quarter" idx="15"/>
          </p:nvPr>
        </p:nvSpPr>
        <p:spPr>
          <a:xfrm>
            <a:off x="2436811" y="1524001"/>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a:t>Click to edit Master text styles</a:t>
            </a:r>
          </a:p>
        </p:txBody>
      </p:sp>
      <p:cxnSp>
        <p:nvCxnSpPr>
          <p:cNvPr id="13" name="Straight Connector 12"/>
          <p:cNvCxnSpPr/>
          <p:nvPr/>
        </p:nvCxnSpPr>
        <p:spPr bwMode="ltGray">
          <a:xfrm flipH="1">
            <a:off x="531813" y="3733800"/>
            <a:ext cx="11125201" cy="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6" name="Text Placeholder 11"/>
          <p:cNvSpPr>
            <a:spLocks noGrp="1"/>
          </p:cNvSpPr>
          <p:nvPr>
            <p:ph type="body" sz="quarter" idx="16"/>
          </p:nvPr>
        </p:nvSpPr>
        <p:spPr>
          <a:xfrm>
            <a:off x="8151812" y="1524001"/>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a:t>Click to edit Master text styles</a:t>
            </a:r>
          </a:p>
        </p:txBody>
      </p:sp>
      <p:sp>
        <p:nvSpPr>
          <p:cNvPr id="17" name="Text Placeholder 11"/>
          <p:cNvSpPr>
            <a:spLocks noGrp="1"/>
          </p:cNvSpPr>
          <p:nvPr>
            <p:ph type="body" sz="quarter" idx="17"/>
          </p:nvPr>
        </p:nvSpPr>
        <p:spPr>
          <a:xfrm>
            <a:off x="2436811" y="3931920"/>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a:t>Click to edit Master text styles</a:t>
            </a:r>
          </a:p>
        </p:txBody>
      </p:sp>
      <p:sp>
        <p:nvSpPr>
          <p:cNvPr id="18" name="Text Placeholder 11"/>
          <p:cNvSpPr>
            <a:spLocks noGrp="1"/>
          </p:cNvSpPr>
          <p:nvPr>
            <p:ph type="body" sz="quarter" idx="18"/>
          </p:nvPr>
        </p:nvSpPr>
        <p:spPr>
          <a:xfrm>
            <a:off x="8151812" y="3931920"/>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a:t>Click to edit Master text styles</a:t>
            </a:r>
          </a:p>
        </p:txBody>
      </p:sp>
      <p:sp>
        <p:nvSpPr>
          <p:cNvPr id="3" name="Title 2"/>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242812501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2_Title Slide without Picture">
    <p:bg>
      <p:bgPr>
        <a:solidFill>
          <a:srgbClr val="D8E1E6"/>
        </a:solidFill>
        <a:effectLst/>
      </p:bgPr>
    </p:bg>
    <p:spTree>
      <p:nvGrpSpPr>
        <p:cNvPr id="1" name=""/>
        <p:cNvGrpSpPr/>
        <p:nvPr/>
      </p:nvGrpSpPr>
      <p:grpSpPr>
        <a:xfrm>
          <a:off x="0" y="0"/>
          <a:ext cx="0" cy="0"/>
          <a:chOff x="0" y="0"/>
          <a:chExt cx="0" cy="0"/>
        </a:xfrm>
      </p:grpSpPr>
      <p:sp>
        <p:nvSpPr>
          <p:cNvPr id="10" name="Rectangle 9"/>
          <p:cNvSpPr/>
          <p:nvPr userDrawn="1"/>
        </p:nvSpPr>
        <p:spPr>
          <a:xfrm>
            <a:off x="0" y="0"/>
            <a:ext cx="12188825" cy="6872068"/>
          </a:xfrm>
          <a:prstGeom prst="rect">
            <a:avLst/>
          </a:prstGeom>
          <a:blipFill>
            <a:blip r:embed="rId2" cstate="print">
              <a:grayscl/>
              <a:lum bright="-7000" contrast="-16000"/>
            </a:blip>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anchor="ctr"/>
          <a:lstStyle/>
          <a:p>
            <a:pPr algn="ctr" defTabSz="1218987" fontAlgn="auto">
              <a:spcBef>
                <a:spcPts val="0"/>
              </a:spcBef>
              <a:spcAft>
                <a:spcPts val="0"/>
              </a:spcAft>
              <a:defRPr/>
            </a:pPr>
            <a:endParaRPr lang="en-US"/>
          </a:p>
        </p:txBody>
      </p:sp>
      <p:sp>
        <p:nvSpPr>
          <p:cNvPr id="12" name="Rectangle 11" descr="Full slide 4-color photo can be inserted here"/>
          <p:cNvSpPr/>
          <p:nvPr userDrawn="1"/>
        </p:nvSpPr>
        <p:spPr bwMode="hidden">
          <a:xfrm>
            <a:off x="-19019" y="2197"/>
            <a:ext cx="12188825" cy="6858000"/>
          </a:xfrm>
          <a:prstGeom prst="rect">
            <a:avLst/>
          </a:prstGeom>
          <a:solidFill>
            <a:srgbClr val="46575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spTree>
    <p:extLst>
      <p:ext uri="{BB962C8B-B14F-4D97-AF65-F5344CB8AC3E}">
        <p14:creationId xmlns:p14="http://schemas.microsoft.com/office/powerpoint/2010/main" val="76343531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Metric">
    <p:spTree>
      <p:nvGrpSpPr>
        <p:cNvPr id="1" name=""/>
        <p:cNvGrpSpPr/>
        <p:nvPr/>
      </p:nvGrpSpPr>
      <p:grpSpPr>
        <a:xfrm>
          <a:off x="0" y="0"/>
          <a:ext cx="0" cy="0"/>
          <a:chOff x="0" y="0"/>
          <a:chExt cx="0" cy="0"/>
        </a:xfrm>
      </p:grpSpPr>
      <p:sp>
        <p:nvSpPr>
          <p:cNvPr id="12" name="Text Placeholder 11"/>
          <p:cNvSpPr>
            <a:spLocks noGrp="1"/>
          </p:cNvSpPr>
          <p:nvPr>
            <p:ph type="body" sz="quarter" idx="15"/>
          </p:nvPr>
        </p:nvSpPr>
        <p:spPr>
          <a:xfrm>
            <a:off x="5256213" y="1524000"/>
            <a:ext cx="5486400" cy="2743200"/>
          </a:xfrm>
        </p:spPr>
        <p:txBody>
          <a:bodyPr anchor="ctr">
            <a:noAutofit/>
          </a:bodyPr>
          <a:lstStyle>
            <a:lvl1pPr marL="0" indent="0">
              <a:spcBef>
                <a:spcPts val="1200"/>
              </a:spcBef>
              <a:buFont typeface="Arial" panose="020B0604020202020204" pitchFamily="34" charset="0"/>
              <a:buNone/>
              <a:defRPr sz="28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a:t>Click to edit Master text styles</a:t>
            </a:r>
          </a:p>
        </p:txBody>
      </p:sp>
      <p:sp>
        <p:nvSpPr>
          <p:cNvPr id="5" name="Date Placeholder 4"/>
          <p:cNvSpPr>
            <a:spLocks noGrp="1"/>
          </p:cNvSpPr>
          <p:nvPr>
            <p:ph type="dt" sz="half" idx="10"/>
          </p:nvPr>
        </p:nvSpPr>
        <p:spPr/>
        <p:txBody>
          <a:bodyPr/>
          <a:lstStyle/>
          <a:p>
            <a:fld id="{37C4A6EE-1C9E-405F-A06B-5B2779506147}" type="datetime1">
              <a:rPr lang="en-US" smtClean="0"/>
              <a:t>8/4/2017</a:t>
            </a:fld>
            <a:endParaRPr dirty="0"/>
          </a:p>
        </p:txBody>
      </p:sp>
      <p:sp>
        <p:nvSpPr>
          <p:cNvPr id="6" name="Footer Placeholder 5"/>
          <p:cNvSpPr>
            <a:spLocks noGrp="1"/>
          </p:cNvSpPr>
          <p:nvPr>
            <p:ph type="ftr" sz="quarter" idx="11"/>
          </p:nvPr>
        </p:nvSpPr>
        <p:spPr/>
        <p:txBody>
          <a:bodyPr/>
          <a:lstStyle/>
          <a:p>
            <a:r>
              <a:rPr lang="en-US"/>
              <a:t>Confidential – Oracle Internal</a:t>
            </a:r>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2" name="Title 1"/>
          <p:cNvSpPr>
            <a:spLocks noGrp="1"/>
          </p:cNvSpPr>
          <p:nvPr>
            <p:ph type="title" hasCustomPrompt="1"/>
          </p:nvPr>
        </p:nvSpPr>
        <p:spPr>
          <a:xfrm>
            <a:off x="760412" y="1524000"/>
            <a:ext cx="4076700" cy="2743200"/>
          </a:xfrm>
        </p:spPr>
        <p:txBody>
          <a:bodyPr anchor="ctr"/>
          <a:lstStyle>
            <a:lvl1pPr algn="r">
              <a:defRPr sz="16600" b="1">
                <a:solidFill>
                  <a:schemeClr val="accent2"/>
                </a:solidFill>
              </a:defRPr>
            </a:lvl1pPr>
          </a:lstStyle>
          <a:p>
            <a:r>
              <a:rPr lang="en-US" dirty="0"/>
              <a:t>XX</a:t>
            </a:r>
          </a:p>
        </p:txBody>
      </p:sp>
    </p:spTree>
    <p:extLst>
      <p:ext uri="{BB962C8B-B14F-4D97-AF65-F5344CB8AC3E}">
        <p14:creationId xmlns:p14="http://schemas.microsoft.com/office/powerpoint/2010/main" val="37393865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cxnSp>
        <p:nvCxnSpPr>
          <p:cNvPr id="10" name="Straight Connector 9"/>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Text Placeholder 2"/>
          <p:cNvSpPr>
            <a:spLocks noGrp="1"/>
          </p:cNvSpPr>
          <p:nvPr>
            <p:ph type="body" idx="1"/>
          </p:nvPr>
        </p:nvSpPr>
        <p:spPr>
          <a:xfrm>
            <a:off x="531812" y="1524000"/>
            <a:ext cx="5413248" cy="762000"/>
          </a:xfrm>
        </p:spPr>
        <p:txBody>
          <a:bodyPr anchor="ctr">
            <a:noAutofit/>
          </a:bodyPr>
          <a:lstStyle>
            <a:lvl1pPr marL="0" indent="0">
              <a:spcBef>
                <a:spcPts val="0"/>
              </a:spcBef>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31812" y="2362200"/>
            <a:ext cx="5413248" cy="35814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43764" y="1524000"/>
            <a:ext cx="5413248" cy="762000"/>
          </a:xfrm>
        </p:spPr>
        <p:txBody>
          <a:bodyPr anchor="ctr">
            <a:noAutofit/>
          </a:bodyPr>
          <a:lstStyle>
            <a:lvl1pPr marL="0" indent="0">
              <a:spcBef>
                <a:spcPts val="0"/>
              </a:spcBef>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43764" y="2362200"/>
            <a:ext cx="5413248" cy="35814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EBEBA2-8427-4C13-B135-B27B8D2EF071}" type="datetime1">
              <a:rPr lang="en-US" smtClean="0"/>
              <a:t>8/4/2017</a:t>
            </a:fld>
            <a:endParaRPr dirty="0"/>
          </a:p>
        </p:txBody>
      </p:sp>
      <p:sp>
        <p:nvSpPr>
          <p:cNvPr id="8" name="Footer Placeholder 7"/>
          <p:cNvSpPr>
            <a:spLocks noGrp="1"/>
          </p:cNvSpPr>
          <p:nvPr>
            <p:ph type="ftr" sz="quarter" idx="11"/>
          </p:nvPr>
        </p:nvSpPr>
        <p:spPr/>
        <p:txBody>
          <a:bodyPr/>
          <a:lstStyle/>
          <a:p>
            <a:r>
              <a:rPr lang="en-US"/>
              <a:t>Confidential – Oracle Internal</a:t>
            </a:r>
            <a:endParaRPr dirty="0"/>
          </a:p>
        </p:txBody>
      </p:sp>
      <p:sp>
        <p:nvSpPr>
          <p:cNvPr id="9" name="Slide Number Placeholder 8"/>
          <p:cNvSpPr>
            <a:spLocks noGrp="1"/>
          </p:cNvSpPr>
          <p:nvPr>
            <p:ph type="sldNum" sz="quarter" idx="12"/>
          </p:nvPr>
        </p:nvSpPr>
        <p:spPr/>
        <p:txBody>
          <a:bodyPr/>
          <a:lstStyle/>
          <a:p>
            <a:fld id="{C51EAA63-D034-42AE-91FA-B13B9518C7BE}" type="slidenum">
              <a:rPr/>
              <a:pPr/>
              <a:t>‹#›</a:t>
            </a:fld>
            <a:endParaRPr dirty="0"/>
          </a:p>
        </p:txBody>
      </p:sp>
      <p:sp>
        <p:nvSpPr>
          <p:cNvPr id="11" name="Title 10"/>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378700187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193CE235-83E4-495C-85D6-D8552D6A1AE2}" type="datetime1">
              <a:rPr lang="en-US" smtClean="0"/>
              <a:t>8/4/2017</a:t>
            </a:fld>
            <a:endParaRPr dirty="0"/>
          </a:p>
        </p:txBody>
      </p:sp>
      <p:sp>
        <p:nvSpPr>
          <p:cNvPr id="4" name="Footer Placeholder 3"/>
          <p:cNvSpPr>
            <a:spLocks noGrp="1"/>
          </p:cNvSpPr>
          <p:nvPr>
            <p:ph type="ftr" sz="quarter" idx="11"/>
          </p:nvPr>
        </p:nvSpPr>
        <p:spPr/>
        <p:txBody>
          <a:bodyPr/>
          <a:lstStyle/>
          <a:p>
            <a:r>
              <a:rPr lang="en-US"/>
              <a:t>Confidential – Oracle Internal</a:t>
            </a:r>
            <a:endParaRPr dirty="0"/>
          </a:p>
        </p:txBody>
      </p:sp>
      <p:sp>
        <p:nvSpPr>
          <p:cNvPr id="5" name="Slide Number Placeholder 4"/>
          <p:cNvSpPr>
            <a:spLocks noGrp="1"/>
          </p:cNvSpPr>
          <p:nvPr>
            <p:ph type="sldNum" sz="quarter" idx="12"/>
          </p:nvPr>
        </p:nvSpPr>
        <p:spPr/>
        <p:txBody>
          <a:bodyPr/>
          <a:lstStyle/>
          <a:p>
            <a:fld id="{C51EAA63-D034-42AE-91FA-B13B9518C7BE}" type="slidenum">
              <a:rPr/>
              <a:pPr/>
              <a:t>‹#›</a:t>
            </a:fld>
            <a:endParaRPr dirty="0"/>
          </a:p>
        </p:txBody>
      </p:sp>
      <p:sp>
        <p:nvSpPr>
          <p:cNvPr id="2" name="Title 1"/>
          <p:cNvSpPr>
            <a:spLocks noGrp="1"/>
          </p:cNvSpPr>
          <p:nvPr>
            <p:ph type="title"/>
          </p:nvPr>
        </p:nvSpPr>
        <p:spPr>
          <a:xfrm>
            <a:off x="531812" y="396621"/>
            <a:ext cx="11125200" cy="393954"/>
          </a:xfrm>
        </p:spPr>
        <p:txBody>
          <a:bodyPr>
            <a:spAutoFit/>
          </a:bodyPr>
          <a:lstStyle>
            <a:lvl1pPr>
              <a:defRPr sz="3200">
                <a:latin typeface="Calibri Light" panose="020F0302020204030204" pitchFamily="34" charset="0"/>
              </a:defRPr>
            </a:lvl1pPr>
          </a:lstStyle>
          <a:p>
            <a:r>
              <a:rPr lang="en-US" dirty="0"/>
              <a:t>Click to edit Master title style</a:t>
            </a:r>
          </a:p>
        </p:txBody>
      </p:sp>
    </p:spTree>
    <p:extLst>
      <p:ext uri="{BB962C8B-B14F-4D97-AF65-F5344CB8AC3E}">
        <p14:creationId xmlns:p14="http://schemas.microsoft.com/office/powerpoint/2010/main" val="333769938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and Subtitle">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5A703416-C241-4F04-8C5B-BD524CD2975A}" type="datetime1">
              <a:rPr lang="en-US" smtClean="0"/>
              <a:t>8/4/2017</a:t>
            </a:fld>
            <a:endParaRPr dirty="0"/>
          </a:p>
        </p:txBody>
      </p:sp>
      <p:sp>
        <p:nvSpPr>
          <p:cNvPr id="4" name="Footer Placeholder 3"/>
          <p:cNvSpPr>
            <a:spLocks noGrp="1"/>
          </p:cNvSpPr>
          <p:nvPr>
            <p:ph type="ftr" sz="quarter" idx="11"/>
          </p:nvPr>
        </p:nvSpPr>
        <p:spPr/>
        <p:txBody>
          <a:bodyPr/>
          <a:lstStyle/>
          <a:p>
            <a:r>
              <a:rPr lang="en-US"/>
              <a:t>Confidential – Oracle Internal</a:t>
            </a:r>
            <a:endParaRPr dirty="0"/>
          </a:p>
        </p:txBody>
      </p:sp>
      <p:sp>
        <p:nvSpPr>
          <p:cNvPr id="5" name="Slide Number Placeholder 4"/>
          <p:cNvSpPr>
            <a:spLocks noGrp="1"/>
          </p:cNvSpPr>
          <p:nvPr>
            <p:ph type="sldNum" sz="quarter" idx="12"/>
          </p:nvPr>
        </p:nvSpPr>
        <p:spPr/>
        <p:txBody>
          <a:bodyPr/>
          <a:lstStyle/>
          <a:p>
            <a:fld id="{C51EAA63-D034-42AE-91FA-B13B9518C7BE}" type="slidenum">
              <a:rPr/>
              <a:pPr/>
              <a:t>‹#›</a:t>
            </a:fld>
            <a:endParaRPr dirty="0"/>
          </a:p>
        </p:txBody>
      </p:sp>
      <p:sp>
        <p:nvSpPr>
          <p:cNvPr id="6" name="Text Placeholder 12"/>
          <p:cNvSpPr>
            <a:spLocks noGrp="1"/>
          </p:cNvSpPr>
          <p:nvPr>
            <p:ph type="body" sz="quarter" idx="13" hasCustomPrompt="1"/>
          </p:nvPr>
        </p:nvSpPr>
        <p:spPr>
          <a:xfrm>
            <a:off x="531814" y="754616"/>
            <a:ext cx="11125198" cy="276999"/>
          </a:xfrm>
        </p:spPr>
        <p:txBody>
          <a:bodyPr>
            <a:spAutoFit/>
          </a:bodyPr>
          <a:lstStyle>
            <a:lvl1pPr marL="1588" indent="0">
              <a:spcBef>
                <a:spcPts val="0"/>
              </a:spcBef>
              <a:buFontTx/>
              <a:buNone/>
              <a:defRPr sz="2000" b="0" i="1" baseline="0">
                <a:solidFill>
                  <a:schemeClr val="accent3"/>
                </a:solidFill>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subtitle</a:t>
            </a:r>
          </a:p>
        </p:txBody>
      </p:sp>
      <p:sp>
        <p:nvSpPr>
          <p:cNvPr id="7" name="Title 6"/>
          <p:cNvSpPr>
            <a:spLocks noGrp="1"/>
          </p:cNvSpPr>
          <p:nvPr>
            <p:ph type="title"/>
          </p:nvPr>
        </p:nvSpPr>
        <p:spPr>
          <a:xfrm>
            <a:off x="531812" y="358521"/>
            <a:ext cx="11125200" cy="393954"/>
          </a:xfrm>
        </p:spPr>
        <p:txBody>
          <a:bodyPr>
            <a:spAutoFit/>
          </a:bodyPr>
          <a:lstStyle>
            <a:lvl1pPr>
              <a:defRPr sz="3200">
                <a:latin typeface="Calibri Light" panose="020F0302020204030204" pitchFamily="34" charset="0"/>
              </a:defRPr>
            </a:lvl1pPr>
          </a:lstStyle>
          <a:p>
            <a:r>
              <a:rPr lang="en-US" dirty="0"/>
              <a:t>Click to edit Master title style</a:t>
            </a:r>
            <a:endParaRPr dirty="0"/>
          </a:p>
        </p:txBody>
      </p:sp>
    </p:spTree>
    <p:extLst>
      <p:ext uri="{BB962C8B-B14F-4D97-AF65-F5344CB8AC3E}">
        <p14:creationId xmlns:p14="http://schemas.microsoft.com/office/powerpoint/2010/main" val="416362038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A64603F-8D9B-493D-806F-5EB58E9C2737}" type="datetime1">
              <a:rPr lang="en-US" smtClean="0"/>
              <a:t>8/4/2017</a:t>
            </a:fld>
            <a:endParaRPr dirty="0"/>
          </a:p>
        </p:txBody>
      </p:sp>
      <p:sp>
        <p:nvSpPr>
          <p:cNvPr id="3" name="Footer Placeholder 2"/>
          <p:cNvSpPr>
            <a:spLocks noGrp="1"/>
          </p:cNvSpPr>
          <p:nvPr>
            <p:ph type="ftr" sz="quarter" idx="11"/>
          </p:nvPr>
        </p:nvSpPr>
        <p:spPr/>
        <p:txBody>
          <a:bodyPr/>
          <a:lstStyle/>
          <a:p>
            <a:r>
              <a:rPr lang="en-US"/>
              <a:t>Confidential – Oracle Internal</a:t>
            </a:r>
            <a:endParaRPr dirty="0"/>
          </a:p>
        </p:txBody>
      </p:sp>
      <p:sp>
        <p:nvSpPr>
          <p:cNvPr id="4" name="Slide Number Placeholder 3"/>
          <p:cNvSpPr>
            <a:spLocks noGrp="1"/>
          </p:cNvSpPr>
          <p:nvPr>
            <p:ph type="sldNum" sz="quarter" idx="12"/>
          </p:nvPr>
        </p:nvSpPr>
        <p:spPr/>
        <p:txBody>
          <a:bodyPr/>
          <a:lstStyle/>
          <a:p>
            <a:fld id="{C51EAA63-D034-42AE-91FA-B13B9518C7BE}" type="slidenum">
              <a:rPr/>
              <a:pPr/>
              <a:t>‹#›</a:t>
            </a:fld>
            <a:endParaRPr dirty="0"/>
          </a:p>
        </p:txBody>
      </p:sp>
    </p:spTree>
    <p:extLst>
      <p:ext uri="{BB962C8B-B14F-4D97-AF65-F5344CB8AC3E}">
        <p14:creationId xmlns:p14="http://schemas.microsoft.com/office/powerpoint/2010/main" val="360822934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531662" y="1524000"/>
            <a:ext cx="7772550"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8777288" y="1524001"/>
            <a:ext cx="2971800" cy="4419600"/>
          </a:xfrm>
        </p:spPr>
        <p:txBody>
          <a:bodyPr>
            <a:noAutofit/>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FB30943-C615-418E-A8B9-7012815FB1A1}" type="datetime1">
              <a:rPr lang="en-US" smtClean="0"/>
              <a:t>8/4/2017</a:t>
            </a:fld>
            <a:endParaRPr dirty="0"/>
          </a:p>
        </p:txBody>
      </p:sp>
      <p:sp>
        <p:nvSpPr>
          <p:cNvPr id="6" name="Footer Placeholder 5"/>
          <p:cNvSpPr>
            <a:spLocks noGrp="1"/>
          </p:cNvSpPr>
          <p:nvPr>
            <p:ph type="ftr" sz="quarter" idx="11"/>
          </p:nvPr>
        </p:nvSpPr>
        <p:spPr/>
        <p:txBody>
          <a:bodyPr/>
          <a:lstStyle/>
          <a:p>
            <a:r>
              <a:rPr lang="en-US"/>
              <a:t>Confidential – Oracle Internal</a:t>
            </a:r>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8" name="Title 7"/>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345785070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bwMode="gray">
          <a:xfrm>
            <a:off x="531813" y="1524000"/>
            <a:ext cx="6095999" cy="4416725"/>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4" name="Text Placeholder 3"/>
          <p:cNvSpPr>
            <a:spLocks noGrp="1"/>
          </p:cNvSpPr>
          <p:nvPr>
            <p:ph type="body" sz="half" idx="2"/>
          </p:nvPr>
        </p:nvSpPr>
        <p:spPr>
          <a:xfrm>
            <a:off x="7008812" y="1524000"/>
            <a:ext cx="4648201" cy="4419600"/>
          </a:xfrm>
        </p:spPr>
        <p:txBody>
          <a:bodyPr>
            <a:noAutofit/>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F4DE35A-4D4B-46F1-8C03-57B229E13D1A}" type="datetime1">
              <a:rPr lang="en-US" smtClean="0"/>
              <a:t>8/4/2017</a:t>
            </a:fld>
            <a:endParaRPr dirty="0"/>
          </a:p>
        </p:txBody>
      </p:sp>
      <p:sp>
        <p:nvSpPr>
          <p:cNvPr id="6" name="Footer Placeholder 5"/>
          <p:cNvSpPr>
            <a:spLocks noGrp="1"/>
          </p:cNvSpPr>
          <p:nvPr>
            <p:ph type="ftr" sz="quarter" idx="11"/>
          </p:nvPr>
        </p:nvSpPr>
        <p:spPr/>
        <p:txBody>
          <a:bodyPr/>
          <a:lstStyle/>
          <a:p>
            <a:r>
              <a:rPr lang="en-US"/>
              <a:t>Confidential – Oracle Internal</a:t>
            </a:r>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8" name="Title 7"/>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305827476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wo Pictures with Captions">
    <p:spTree>
      <p:nvGrpSpPr>
        <p:cNvPr id="1" name=""/>
        <p:cNvGrpSpPr/>
        <p:nvPr/>
      </p:nvGrpSpPr>
      <p:grpSpPr>
        <a:xfrm>
          <a:off x="0" y="0"/>
          <a:ext cx="0" cy="0"/>
          <a:chOff x="0" y="0"/>
          <a:chExt cx="0" cy="0"/>
        </a:xfrm>
      </p:grpSpPr>
      <p:cxnSp>
        <p:nvCxnSpPr>
          <p:cNvPr id="8" name="Straight Connector 7"/>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Picture Placeholder 2"/>
          <p:cNvSpPr>
            <a:spLocks noGrp="1"/>
          </p:cNvSpPr>
          <p:nvPr>
            <p:ph type="pic" idx="1"/>
          </p:nvPr>
        </p:nvSpPr>
        <p:spPr bwMode="gray">
          <a:xfrm>
            <a:off x="531813" y="1524000"/>
            <a:ext cx="5413248" cy="347472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4" name="Text Placeholder 3"/>
          <p:cNvSpPr>
            <a:spLocks noGrp="1"/>
          </p:cNvSpPr>
          <p:nvPr>
            <p:ph type="body" sz="half" idx="2"/>
          </p:nvPr>
        </p:nvSpPr>
        <p:spPr>
          <a:xfrm>
            <a:off x="531812" y="5105400"/>
            <a:ext cx="5410200" cy="838200"/>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C6EB2D1-C2D3-44A9-9046-6E156860AE6F}" type="datetime1">
              <a:rPr lang="en-US" smtClean="0"/>
              <a:t>8/4/2017</a:t>
            </a:fld>
            <a:endParaRPr dirty="0"/>
          </a:p>
        </p:txBody>
      </p:sp>
      <p:sp>
        <p:nvSpPr>
          <p:cNvPr id="6" name="Footer Placeholder 5"/>
          <p:cNvSpPr>
            <a:spLocks noGrp="1"/>
          </p:cNvSpPr>
          <p:nvPr>
            <p:ph type="ftr" sz="quarter" idx="11"/>
          </p:nvPr>
        </p:nvSpPr>
        <p:spPr/>
        <p:txBody>
          <a:bodyPr/>
          <a:lstStyle/>
          <a:p>
            <a:r>
              <a:rPr lang="en-US"/>
              <a:t>Confidential – Oracle Internal</a:t>
            </a:r>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9" name="Picture Placeholder 2"/>
          <p:cNvSpPr>
            <a:spLocks noGrp="1"/>
          </p:cNvSpPr>
          <p:nvPr>
            <p:ph type="pic" idx="13"/>
          </p:nvPr>
        </p:nvSpPr>
        <p:spPr bwMode="gray">
          <a:xfrm>
            <a:off x="6246812" y="1524000"/>
            <a:ext cx="5413248" cy="347472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10" name="Text Placeholder 3"/>
          <p:cNvSpPr>
            <a:spLocks noGrp="1"/>
          </p:cNvSpPr>
          <p:nvPr>
            <p:ph type="body" sz="half" idx="14"/>
          </p:nvPr>
        </p:nvSpPr>
        <p:spPr>
          <a:xfrm>
            <a:off x="6246811" y="5105400"/>
            <a:ext cx="5410200" cy="838200"/>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itle 10"/>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90898225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hree Pictures with Captions">
    <p:spTree>
      <p:nvGrpSpPr>
        <p:cNvPr id="1" name=""/>
        <p:cNvGrpSpPr/>
        <p:nvPr/>
      </p:nvGrpSpPr>
      <p:grpSpPr>
        <a:xfrm>
          <a:off x="0" y="0"/>
          <a:ext cx="0" cy="0"/>
          <a:chOff x="0" y="0"/>
          <a:chExt cx="0" cy="0"/>
        </a:xfrm>
      </p:grpSpPr>
      <p:cxnSp>
        <p:nvCxnSpPr>
          <p:cNvPr id="11" name="Straight Connector 10"/>
          <p:cNvCxnSpPr/>
          <p:nvPr/>
        </p:nvCxnSpPr>
        <p:spPr bwMode="ltGray">
          <a:xfrm>
            <a:off x="418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ltGray">
          <a:xfrm>
            <a:off x="799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Picture Placeholder 2"/>
          <p:cNvSpPr>
            <a:spLocks noGrp="1"/>
          </p:cNvSpPr>
          <p:nvPr>
            <p:ph type="pic" idx="1"/>
          </p:nvPr>
        </p:nvSpPr>
        <p:spPr bwMode="gray">
          <a:xfrm>
            <a:off x="531813" y="1524000"/>
            <a:ext cx="3474720" cy="304800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4" name="Text Placeholder 3"/>
          <p:cNvSpPr>
            <a:spLocks noGrp="1"/>
          </p:cNvSpPr>
          <p:nvPr>
            <p:ph type="body" sz="half" idx="2"/>
          </p:nvPr>
        </p:nvSpPr>
        <p:spPr>
          <a:xfrm>
            <a:off x="531812" y="4701396"/>
            <a:ext cx="3474720" cy="1242204"/>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C96B707-9FE5-4432-A66B-3FB17102ACEF}" type="datetime1">
              <a:rPr lang="en-US" smtClean="0"/>
              <a:t>8/4/2017</a:t>
            </a:fld>
            <a:endParaRPr dirty="0"/>
          </a:p>
        </p:txBody>
      </p:sp>
      <p:sp>
        <p:nvSpPr>
          <p:cNvPr id="6" name="Footer Placeholder 5"/>
          <p:cNvSpPr>
            <a:spLocks noGrp="1"/>
          </p:cNvSpPr>
          <p:nvPr>
            <p:ph type="ftr" sz="quarter" idx="11"/>
          </p:nvPr>
        </p:nvSpPr>
        <p:spPr/>
        <p:txBody>
          <a:bodyPr/>
          <a:lstStyle/>
          <a:p>
            <a:r>
              <a:rPr lang="en-US"/>
              <a:t>Confidential – Oracle Internal</a:t>
            </a:r>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9" name="Picture Placeholder 2"/>
          <p:cNvSpPr>
            <a:spLocks noGrp="1"/>
          </p:cNvSpPr>
          <p:nvPr>
            <p:ph type="pic" idx="13"/>
          </p:nvPr>
        </p:nvSpPr>
        <p:spPr bwMode="gray">
          <a:xfrm>
            <a:off x="4357052" y="1524000"/>
            <a:ext cx="3474720" cy="304800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10" name="Text Placeholder 3"/>
          <p:cNvSpPr>
            <a:spLocks noGrp="1"/>
          </p:cNvSpPr>
          <p:nvPr>
            <p:ph type="body" sz="half" idx="14"/>
          </p:nvPr>
        </p:nvSpPr>
        <p:spPr>
          <a:xfrm>
            <a:off x="4357052" y="4701396"/>
            <a:ext cx="3474720" cy="1242204"/>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3" name="Picture Placeholder 2"/>
          <p:cNvSpPr>
            <a:spLocks noGrp="1"/>
          </p:cNvSpPr>
          <p:nvPr>
            <p:ph type="pic" idx="15"/>
          </p:nvPr>
        </p:nvSpPr>
        <p:spPr bwMode="gray">
          <a:xfrm>
            <a:off x="8182292" y="1524000"/>
            <a:ext cx="3474720" cy="304800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14" name="Text Placeholder 3"/>
          <p:cNvSpPr>
            <a:spLocks noGrp="1"/>
          </p:cNvSpPr>
          <p:nvPr>
            <p:ph type="body" sz="half" idx="16"/>
          </p:nvPr>
        </p:nvSpPr>
        <p:spPr>
          <a:xfrm>
            <a:off x="8182292" y="4701396"/>
            <a:ext cx="3474720" cy="1242204"/>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Title 7"/>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279085471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iOS Smartphone and Tablet: Horizontal">
    <p:spTree>
      <p:nvGrpSpPr>
        <p:cNvPr id="1" name=""/>
        <p:cNvGrpSpPr/>
        <p:nvPr/>
      </p:nvGrpSpPr>
      <p:grpSpPr>
        <a:xfrm>
          <a:off x="0" y="0"/>
          <a:ext cx="0" cy="0"/>
          <a:chOff x="0" y="0"/>
          <a:chExt cx="0" cy="0"/>
        </a:xfrm>
      </p:grpSpPr>
      <p:pic>
        <p:nvPicPr>
          <p:cNvPr id="2" name="Picture 1" descr="Photos, screen captures, graphics can be inserted in a white mobile phone and tablet"/>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16717" y="1522826"/>
            <a:ext cx="6495366" cy="4567423"/>
          </a:xfrm>
          <a:prstGeom prst="rect">
            <a:avLst/>
          </a:prstGeom>
        </p:spPr>
      </p:pic>
      <p:pic>
        <p:nvPicPr>
          <p:cNvPr id="15" name="Picture 14"/>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1770494" y="1827861"/>
            <a:ext cx="1840875" cy="3887139"/>
          </a:xfrm>
          <a:prstGeom prst="rect">
            <a:avLst/>
          </a:prstGeom>
        </p:spPr>
      </p:pic>
      <p:sp>
        <p:nvSpPr>
          <p:cNvPr id="3" name="Picture Placeholder 2"/>
          <p:cNvSpPr>
            <a:spLocks noGrp="1"/>
          </p:cNvSpPr>
          <p:nvPr>
            <p:ph type="pic" idx="1"/>
          </p:nvPr>
        </p:nvSpPr>
        <p:spPr bwMode="gray">
          <a:xfrm>
            <a:off x="1889122" y="2364583"/>
            <a:ext cx="1618488" cy="2833684"/>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5" name="Date Placeholder 4"/>
          <p:cNvSpPr>
            <a:spLocks noGrp="1"/>
          </p:cNvSpPr>
          <p:nvPr>
            <p:ph type="dt" sz="half" idx="10"/>
          </p:nvPr>
        </p:nvSpPr>
        <p:spPr/>
        <p:txBody>
          <a:bodyPr/>
          <a:lstStyle/>
          <a:p>
            <a:fld id="{CB478B26-2526-49BB-9E76-0FB835287F5A}" type="datetime1">
              <a:rPr lang="en-US" smtClean="0"/>
              <a:t>8/4/2017</a:t>
            </a:fld>
            <a:endParaRPr dirty="0"/>
          </a:p>
        </p:txBody>
      </p:sp>
      <p:sp>
        <p:nvSpPr>
          <p:cNvPr id="6" name="Footer Placeholder 5"/>
          <p:cNvSpPr>
            <a:spLocks noGrp="1"/>
          </p:cNvSpPr>
          <p:nvPr>
            <p:ph type="ftr" sz="quarter" idx="11"/>
          </p:nvPr>
        </p:nvSpPr>
        <p:spPr/>
        <p:txBody>
          <a:bodyPr/>
          <a:lstStyle/>
          <a:p>
            <a:r>
              <a:rPr lang="en-US"/>
              <a:t>Confidential – Oracle Internal</a:t>
            </a:r>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9" name="Picture Placeholder 2"/>
          <p:cNvSpPr>
            <a:spLocks noGrp="1"/>
          </p:cNvSpPr>
          <p:nvPr>
            <p:ph type="pic" idx="13"/>
          </p:nvPr>
        </p:nvSpPr>
        <p:spPr bwMode="gray">
          <a:xfrm>
            <a:off x="4532312" y="1850231"/>
            <a:ext cx="5246688" cy="3969544"/>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4" name="Title 3"/>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74544451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rgbClr val="D8E1E6"/>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31813" y="739775"/>
            <a:ext cx="11125199" cy="1470025"/>
          </a:xfrm>
        </p:spPr>
        <p:txBody>
          <a:bodyPr/>
          <a:lstStyle>
            <a:lvl1pPr>
              <a:lnSpc>
                <a:spcPct val="80000"/>
              </a:lnSpc>
              <a:defRPr sz="4800"/>
            </a:lvl1pPr>
          </a:lstStyle>
          <a:p>
            <a:r>
              <a:rPr lang="en-US"/>
              <a:t>Click to edit Master title style</a:t>
            </a:r>
            <a:endParaRPr dirty="0"/>
          </a:p>
        </p:txBody>
      </p:sp>
      <p:sp>
        <p:nvSpPr>
          <p:cNvPr id="3" name="Subtitle 2"/>
          <p:cNvSpPr>
            <a:spLocks noGrp="1"/>
          </p:cNvSpPr>
          <p:nvPr>
            <p:ph type="subTitle" idx="1"/>
          </p:nvPr>
        </p:nvSpPr>
        <p:spPr>
          <a:xfrm>
            <a:off x="531763" y="2286000"/>
            <a:ext cx="11126648"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7" name="Date Placeholder 6"/>
          <p:cNvSpPr>
            <a:spLocks noGrp="1"/>
          </p:cNvSpPr>
          <p:nvPr>
            <p:ph type="dt" sz="half" idx="10"/>
          </p:nvPr>
        </p:nvSpPr>
        <p:spPr/>
        <p:txBody>
          <a:bodyPr/>
          <a:lstStyle>
            <a:lvl1pPr>
              <a:defRPr>
                <a:solidFill>
                  <a:srgbClr val="5F5F5F"/>
                </a:solidFill>
              </a:defRPr>
            </a:lvl1pPr>
          </a:lstStyle>
          <a:p>
            <a:fld id="{22D4D5AA-1F94-40FE-86FC-0EA662993C97}" type="datetime1">
              <a:rPr lang="en-US" smtClean="0"/>
              <a:t>8/4/2017</a:t>
            </a:fld>
            <a:endParaRPr lang="en-US" dirty="0"/>
          </a:p>
        </p:txBody>
      </p:sp>
      <p:sp>
        <p:nvSpPr>
          <p:cNvPr id="8" name="Footer Placeholder 7"/>
          <p:cNvSpPr>
            <a:spLocks noGrp="1"/>
          </p:cNvSpPr>
          <p:nvPr>
            <p:ph type="ftr" sz="quarter" idx="11"/>
          </p:nvPr>
        </p:nvSpPr>
        <p:spPr/>
        <p:txBody>
          <a:bodyPr/>
          <a:lstStyle>
            <a:lvl1pPr>
              <a:defRPr>
                <a:solidFill>
                  <a:srgbClr val="5F5F5F"/>
                </a:solidFill>
              </a:defRPr>
            </a:lvl1pPr>
          </a:lstStyle>
          <a:p>
            <a:r>
              <a:rPr lang="en-US"/>
              <a:t>Confidential – Oracle Internal</a:t>
            </a:r>
            <a:endParaRPr lang="en-US" dirty="0"/>
          </a:p>
        </p:txBody>
      </p:sp>
      <p:sp>
        <p:nvSpPr>
          <p:cNvPr id="15" name="TextBox 14"/>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rgbClr val="5F5F5F"/>
                </a:solidFill>
              </a:rPr>
              <a:t>Copyright © </a:t>
            </a:r>
            <a:r>
              <a:rPr lang="en-US" sz="850" dirty="0">
                <a:solidFill>
                  <a:srgbClr val="5F5F5F"/>
                </a:solidFill>
              </a:rPr>
              <a:t>2017,</a:t>
            </a:r>
            <a:r>
              <a:rPr sz="850" dirty="0">
                <a:solidFill>
                  <a:srgbClr val="5F5F5F"/>
                </a:solidFill>
              </a:rPr>
              <a:t> Oracle and/or its affiliates. All rights reserved.  |</a:t>
            </a:r>
          </a:p>
        </p:txBody>
      </p:sp>
      <p:pic>
        <p:nvPicPr>
          <p:cNvPr id="10" name="Picture 9" descr="Oracle logo in white on red staging background"/>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240415743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iOS Smartphone and Tablet: Vertical">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cstate="print">
            <a:extLst>
              <a:ext uri="{28A0092B-C50C-407E-A947-70E740481C1C}">
                <a14:useLocalDpi xmlns:a14="http://schemas.microsoft.com/office/drawing/2010/main" val="0"/>
              </a:ext>
            </a:extLst>
          </a:blip>
          <a:srcRect r="7518"/>
          <a:stretch/>
        </p:blipFill>
        <p:spPr>
          <a:xfrm rot="5400000">
            <a:off x="5748377" y="1113567"/>
            <a:ext cx="6007047" cy="4567423"/>
          </a:xfrm>
          <a:prstGeom prst="rect">
            <a:avLst/>
          </a:prstGeom>
        </p:spPr>
      </p:pic>
      <p:sp>
        <p:nvSpPr>
          <p:cNvPr id="2" name="Title 1"/>
          <p:cNvSpPr>
            <a:spLocks noGrp="1"/>
          </p:cNvSpPr>
          <p:nvPr>
            <p:ph type="title"/>
          </p:nvPr>
        </p:nvSpPr>
        <p:spPr>
          <a:xfrm>
            <a:off x="531811" y="406400"/>
            <a:ext cx="5943600" cy="889000"/>
          </a:xfrm>
        </p:spPr>
        <p:txBody>
          <a:bodyPr anchor="b"/>
          <a:lstStyle>
            <a:lvl1pPr algn="l">
              <a:defRPr sz="3600" b="0"/>
            </a:lvl1pPr>
          </a:lstStyle>
          <a:p>
            <a:r>
              <a:rPr lang="en-US"/>
              <a:t>Click to edit Master title style</a:t>
            </a:r>
            <a:endParaRPr dirty="0"/>
          </a:p>
        </p:txBody>
      </p:sp>
      <p:sp>
        <p:nvSpPr>
          <p:cNvPr id="5" name="Date Placeholder 4"/>
          <p:cNvSpPr>
            <a:spLocks noGrp="1"/>
          </p:cNvSpPr>
          <p:nvPr>
            <p:ph type="dt" sz="half" idx="10"/>
          </p:nvPr>
        </p:nvSpPr>
        <p:spPr/>
        <p:txBody>
          <a:bodyPr/>
          <a:lstStyle/>
          <a:p>
            <a:fld id="{15ACAE2C-BC00-4A4B-95C1-B9B684A92A74}" type="datetime1">
              <a:rPr lang="en-US" smtClean="0"/>
              <a:t>8/4/2017</a:t>
            </a:fld>
            <a:endParaRPr dirty="0"/>
          </a:p>
        </p:txBody>
      </p:sp>
      <p:sp>
        <p:nvSpPr>
          <p:cNvPr id="6" name="Footer Placeholder 5"/>
          <p:cNvSpPr>
            <a:spLocks noGrp="1"/>
          </p:cNvSpPr>
          <p:nvPr>
            <p:ph type="ftr" sz="quarter" idx="11"/>
          </p:nvPr>
        </p:nvSpPr>
        <p:spPr/>
        <p:txBody>
          <a:bodyPr/>
          <a:lstStyle/>
          <a:p>
            <a:r>
              <a:rPr lang="en-US"/>
              <a:t>Confidential – Oracle Internal</a:t>
            </a:r>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9" name="Picture Placeholder 2"/>
          <p:cNvSpPr>
            <a:spLocks noGrp="1"/>
          </p:cNvSpPr>
          <p:nvPr>
            <p:ph type="pic" idx="13"/>
          </p:nvPr>
        </p:nvSpPr>
        <p:spPr bwMode="gray">
          <a:xfrm>
            <a:off x="6747673" y="1013144"/>
            <a:ext cx="3962137" cy="5252348"/>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pic>
        <p:nvPicPr>
          <p:cNvPr id="13" name="Picture 12" descr="Photos, screen captures, graphics can be inserted in a white mobile phone and tablet"/>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3960812" y="1905000"/>
            <a:ext cx="1840875" cy="3887139"/>
          </a:xfrm>
          <a:prstGeom prst="rect">
            <a:avLst/>
          </a:prstGeom>
        </p:spPr>
      </p:pic>
      <p:sp>
        <p:nvSpPr>
          <p:cNvPr id="14" name="Picture Placeholder 2"/>
          <p:cNvSpPr>
            <a:spLocks noGrp="1"/>
          </p:cNvSpPr>
          <p:nvPr>
            <p:ph type="pic" idx="1"/>
          </p:nvPr>
        </p:nvSpPr>
        <p:spPr bwMode="gray">
          <a:xfrm>
            <a:off x="4079443" y="2448864"/>
            <a:ext cx="1618488" cy="2834640"/>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Tree>
    <p:extLst>
      <p:ext uri="{BB962C8B-B14F-4D97-AF65-F5344CB8AC3E}">
        <p14:creationId xmlns:p14="http://schemas.microsoft.com/office/powerpoint/2010/main" val="272063404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Android Smartphone and Tablet: Horizontal">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786728" y="2011145"/>
            <a:ext cx="1819656" cy="3522853"/>
          </a:xfrm>
          <a:prstGeom prst="rect">
            <a:avLst/>
          </a:prstGeom>
        </p:spPr>
      </p:pic>
      <p:pic>
        <p:nvPicPr>
          <p:cNvPr id="11" name="Picture 10" descr="Photos, screen captures, graphics can be inserted in a white mobile phone and tablet"/>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41990" y="1585322"/>
            <a:ext cx="5829300" cy="4107283"/>
          </a:xfrm>
          <a:prstGeom prst="rect">
            <a:avLst/>
          </a:prstGeom>
        </p:spPr>
      </p:pic>
      <p:sp>
        <p:nvSpPr>
          <p:cNvPr id="3" name="Picture Placeholder 2"/>
          <p:cNvSpPr>
            <a:spLocks noGrp="1"/>
          </p:cNvSpPr>
          <p:nvPr>
            <p:ph type="pic" idx="1"/>
          </p:nvPr>
        </p:nvSpPr>
        <p:spPr bwMode="gray">
          <a:xfrm>
            <a:off x="1910171" y="2364583"/>
            <a:ext cx="1572768" cy="2833684"/>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5" name="Date Placeholder 4"/>
          <p:cNvSpPr>
            <a:spLocks noGrp="1"/>
          </p:cNvSpPr>
          <p:nvPr>
            <p:ph type="dt" sz="half" idx="10"/>
          </p:nvPr>
        </p:nvSpPr>
        <p:spPr/>
        <p:txBody>
          <a:bodyPr/>
          <a:lstStyle/>
          <a:p>
            <a:fld id="{B47C62D4-5382-4FE4-9129-897211367B7D}" type="datetime1">
              <a:rPr lang="en-US" smtClean="0"/>
              <a:t>8/4/2017</a:t>
            </a:fld>
            <a:endParaRPr dirty="0"/>
          </a:p>
        </p:txBody>
      </p:sp>
      <p:sp>
        <p:nvSpPr>
          <p:cNvPr id="6" name="Footer Placeholder 5"/>
          <p:cNvSpPr>
            <a:spLocks noGrp="1"/>
          </p:cNvSpPr>
          <p:nvPr>
            <p:ph type="ftr" sz="quarter" idx="11"/>
          </p:nvPr>
        </p:nvSpPr>
        <p:spPr/>
        <p:txBody>
          <a:bodyPr/>
          <a:lstStyle/>
          <a:p>
            <a:r>
              <a:rPr lang="en-US"/>
              <a:t>Confidential – Oracle Internal</a:t>
            </a:r>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9" name="Picture Placeholder 2"/>
          <p:cNvSpPr>
            <a:spLocks noGrp="1"/>
          </p:cNvSpPr>
          <p:nvPr>
            <p:ph type="pic" idx="13"/>
          </p:nvPr>
        </p:nvSpPr>
        <p:spPr bwMode="gray">
          <a:xfrm>
            <a:off x="4532312" y="1975104"/>
            <a:ext cx="5248656" cy="3328416"/>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4" name="Title 3"/>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36290681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Android Smartphone and Tablet: Vertical">
    <p:spTree>
      <p:nvGrpSpPr>
        <p:cNvPr id="1" name=""/>
        <p:cNvGrpSpPr/>
        <p:nvPr/>
      </p:nvGrpSpPr>
      <p:grpSpPr>
        <a:xfrm>
          <a:off x="0" y="0"/>
          <a:ext cx="0" cy="0"/>
          <a:chOff x="0" y="0"/>
          <a:chExt cx="0" cy="0"/>
        </a:xfrm>
      </p:grpSpPr>
      <p:pic>
        <p:nvPicPr>
          <p:cNvPr id="21" name="Picture 20"/>
          <p:cNvPicPr>
            <a:picLocks noChangeAspect="1"/>
          </p:cNvPicPr>
          <p:nvPr userDrawn="1"/>
        </p:nvPicPr>
        <p:blipFill rotWithShape="1">
          <a:blip r:embed="rId2" cstate="print">
            <a:extLst>
              <a:ext uri="{28A0092B-C50C-407E-A947-70E740481C1C}">
                <a14:useLocalDpi xmlns:a14="http://schemas.microsoft.com/office/drawing/2010/main" val="0"/>
              </a:ext>
            </a:extLst>
          </a:blip>
          <a:srcRect r="2901"/>
          <a:stretch/>
        </p:blipFill>
        <p:spPr>
          <a:xfrm rot="5400000">
            <a:off x="5891726" y="1502667"/>
            <a:ext cx="5674025" cy="4117325"/>
          </a:xfrm>
          <a:prstGeom prst="rect">
            <a:avLst/>
          </a:prstGeom>
        </p:spPr>
      </p:pic>
      <p:sp>
        <p:nvSpPr>
          <p:cNvPr id="2" name="Title 1"/>
          <p:cNvSpPr>
            <a:spLocks noGrp="1"/>
          </p:cNvSpPr>
          <p:nvPr>
            <p:ph type="title"/>
          </p:nvPr>
        </p:nvSpPr>
        <p:spPr>
          <a:xfrm>
            <a:off x="531811" y="406400"/>
            <a:ext cx="5943600" cy="889000"/>
          </a:xfrm>
        </p:spPr>
        <p:txBody>
          <a:bodyPr anchor="b"/>
          <a:lstStyle>
            <a:lvl1pPr algn="l">
              <a:defRPr sz="3600" b="0"/>
            </a:lvl1pPr>
          </a:lstStyle>
          <a:p>
            <a:r>
              <a:rPr lang="en-US"/>
              <a:t>Click to edit Master title style</a:t>
            </a:r>
            <a:endParaRPr dirty="0"/>
          </a:p>
        </p:txBody>
      </p:sp>
      <p:sp>
        <p:nvSpPr>
          <p:cNvPr id="5" name="Date Placeholder 4"/>
          <p:cNvSpPr>
            <a:spLocks noGrp="1"/>
          </p:cNvSpPr>
          <p:nvPr>
            <p:ph type="dt" sz="half" idx="10"/>
          </p:nvPr>
        </p:nvSpPr>
        <p:spPr/>
        <p:txBody>
          <a:bodyPr/>
          <a:lstStyle/>
          <a:p>
            <a:fld id="{2B280B29-749F-4686-919A-02E851B1A432}" type="datetime1">
              <a:rPr lang="en-US" smtClean="0"/>
              <a:t>8/4/2017</a:t>
            </a:fld>
            <a:endParaRPr dirty="0"/>
          </a:p>
        </p:txBody>
      </p:sp>
      <p:sp>
        <p:nvSpPr>
          <p:cNvPr id="6" name="Footer Placeholder 5"/>
          <p:cNvSpPr>
            <a:spLocks noGrp="1"/>
          </p:cNvSpPr>
          <p:nvPr>
            <p:ph type="ftr" sz="quarter" idx="11"/>
          </p:nvPr>
        </p:nvSpPr>
        <p:spPr/>
        <p:txBody>
          <a:bodyPr/>
          <a:lstStyle/>
          <a:p>
            <a:r>
              <a:rPr lang="en-US"/>
              <a:t>Confidential – Oracle Internal</a:t>
            </a:r>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9" name="Picture Placeholder 2"/>
          <p:cNvSpPr>
            <a:spLocks noGrp="1"/>
          </p:cNvSpPr>
          <p:nvPr>
            <p:ph type="pic" idx="13"/>
          </p:nvPr>
        </p:nvSpPr>
        <p:spPr bwMode="gray">
          <a:xfrm>
            <a:off x="7061703" y="1013144"/>
            <a:ext cx="3313567" cy="5252348"/>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pic>
        <p:nvPicPr>
          <p:cNvPr id="19" name="Picture 18" descr="Photos, screen captures, graphics can be inserted in a white mobile phone and tablet"/>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969956" y="2096382"/>
            <a:ext cx="1819656" cy="3522853"/>
          </a:xfrm>
          <a:prstGeom prst="rect">
            <a:avLst/>
          </a:prstGeom>
        </p:spPr>
      </p:pic>
      <p:sp>
        <p:nvSpPr>
          <p:cNvPr id="20" name="Picture Placeholder 2"/>
          <p:cNvSpPr>
            <a:spLocks noGrp="1"/>
          </p:cNvSpPr>
          <p:nvPr>
            <p:ph type="pic" idx="1"/>
          </p:nvPr>
        </p:nvSpPr>
        <p:spPr bwMode="gray">
          <a:xfrm>
            <a:off x="4093399" y="2449820"/>
            <a:ext cx="1572768" cy="2833684"/>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Tree>
    <p:extLst>
      <p:ext uri="{BB962C8B-B14F-4D97-AF65-F5344CB8AC3E}">
        <p14:creationId xmlns:p14="http://schemas.microsoft.com/office/powerpoint/2010/main" val="39645925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p:cSld name="Metric with Picture">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8" name="Rectangle 7" descr="A large metric, brief statement, and 4-color photo can be included here"/>
          <p:cNvSpPr/>
          <p:nvPr/>
        </p:nvSpPr>
        <p:spPr bwMode="hidden">
          <a:xfrm>
            <a:off x="0" y="0"/>
            <a:ext cx="12188825" cy="6858000"/>
          </a:xfrm>
          <a:prstGeom prst="rect">
            <a:avLst/>
          </a:prstGeom>
          <a:solidFill>
            <a:srgbClr val="46575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grpSp>
        <p:nvGrpSpPr>
          <p:cNvPr id="2" name="Group 1"/>
          <p:cNvGrpSpPr/>
          <p:nvPr/>
        </p:nvGrpSpPr>
        <p:grpSpPr>
          <a:xfrm>
            <a:off x="0" y="0"/>
            <a:ext cx="12189399" cy="6858000"/>
            <a:chOff x="-287" y="0"/>
            <a:chExt cx="12189399" cy="6858000"/>
          </a:xfrm>
          <a:solidFill>
            <a:srgbClr val="D8E1E6"/>
          </a:solidFill>
        </p:grpSpPr>
        <p:sp>
          <p:nvSpPr>
            <p:cNvPr id="10" name="Rectangle 9"/>
            <p:cNvSpPr/>
            <p:nvPr/>
          </p:nvSpPr>
          <p:spPr bwMode="gray">
            <a:xfrm>
              <a:off x="-287" y="0"/>
              <a:ext cx="193962" cy="685214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1" name="Rectangle 10"/>
            <p:cNvSpPr/>
            <p:nvPr/>
          </p:nvSpPr>
          <p:spPr bwMode="gray">
            <a:xfrm>
              <a:off x="11995151" y="5854"/>
              <a:ext cx="193960" cy="685214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2" name="Rectangle 11"/>
            <p:cNvSpPr/>
            <p:nvPr/>
          </p:nvSpPr>
          <p:spPr bwMode="gray">
            <a:xfrm>
              <a:off x="-286"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3" name="Rectangle 12"/>
            <p:cNvSpPr/>
            <p:nvPr/>
          </p:nvSpPr>
          <p:spPr bwMode="gray">
            <a:xfrm>
              <a:off x="-286"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grpSp>
      <p:sp>
        <p:nvSpPr>
          <p:cNvPr id="5" name="Date Placeholder 4"/>
          <p:cNvSpPr>
            <a:spLocks noGrp="1"/>
          </p:cNvSpPr>
          <p:nvPr>
            <p:ph type="dt" sz="half" idx="10"/>
          </p:nvPr>
        </p:nvSpPr>
        <p:spPr/>
        <p:txBody>
          <a:bodyPr/>
          <a:lstStyle>
            <a:lvl1pPr>
              <a:defRPr>
                <a:solidFill>
                  <a:srgbClr val="5F5F5F"/>
                </a:solidFill>
              </a:defRPr>
            </a:lvl1pPr>
          </a:lstStyle>
          <a:p>
            <a:fld id="{83461A5E-DD08-4D81-9C0A-D88E3F3A703C}" type="datetime1">
              <a:rPr lang="en-US" smtClean="0"/>
              <a:t>8/4/2017</a:t>
            </a:fld>
            <a:endParaRPr lang="en-US" dirty="0"/>
          </a:p>
        </p:txBody>
      </p:sp>
      <p:sp>
        <p:nvSpPr>
          <p:cNvPr id="6" name="Footer Placeholder 5"/>
          <p:cNvSpPr>
            <a:spLocks noGrp="1"/>
          </p:cNvSpPr>
          <p:nvPr>
            <p:ph type="ftr" sz="quarter" idx="11"/>
          </p:nvPr>
        </p:nvSpPr>
        <p:spPr/>
        <p:txBody>
          <a:bodyPr/>
          <a:lstStyle>
            <a:lvl1pPr>
              <a:defRPr>
                <a:solidFill>
                  <a:srgbClr val="5F5F5F"/>
                </a:solidFill>
              </a:defRPr>
            </a:lvl1pPr>
          </a:lstStyle>
          <a:p>
            <a:r>
              <a:rPr lang="en-US"/>
              <a:t>Confidential – Oracle Internal</a:t>
            </a:r>
            <a:endParaRPr lang="en-US" dirty="0"/>
          </a:p>
        </p:txBody>
      </p:sp>
      <p:sp>
        <p:nvSpPr>
          <p:cNvPr id="7" name="Slide Number Placeholder 6"/>
          <p:cNvSpPr>
            <a:spLocks noGrp="1"/>
          </p:cNvSpPr>
          <p:nvPr>
            <p:ph type="sldNum" sz="quarter" idx="12"/>
          </p:nvPr>
        </p:nvSpPr>
        <p:spPr/>
        <p:txBody>
          <a:bodyPr/>
          <a:lstStyle>
            <a:lvl1pPr>
              <a:defRPr>
                <a:solidFill>
                  <a:srgbClr val="5F5F5F"/>
                </a:solidFill>
              </a:defRPr>
            </a:lvl1pPr>
          </a:lstStyle>
          <a:p>
            <a:fld id="{C51EAA63-D034-42AE-91FA-B13B9518C7BE}" type="slidenum">
              <a:rPr lang="en-US" smtClean="0"/>
              <a:pPr/>
              <a:t>‹#›</a:t>
            </a:fld>
            <a:endParaRPr lang="en-US" dirty="0"/>
          </a:p>
        </p:txBody>
      </p:sp>
      <p:sp>
        <p:nvSpPr>
          <p:cNvPr id="22" name="Text Placeholder 12"/>
          <p:cNvSpPr>
            <a:spLocks noGrp="1"/>
          </p:cNvSpPr>
          <p:nvPr>
            <p:ph type="body" sz="quarter" idx="13" hasCustomPrompt="1"/>
          </p:nvPr>
        </p:nvSpPr>
        <p:spPr>
          <a:xfrm>
            <a:off x="760412" y="2666999"/>
            <a:ext cx="5029200" cy="1960881"/>
          </a:xfrm>
        </p:spPr>
        <p:txBody>
          <a:bodyPr>
            <a:noAutofit/>
          </a:bodyPr>
          <a:lstStyle>
            <a:lvl1pPr marL="1588" indent="0">
              <a:spcBef>
                <a:spcPts val="0"/>
              </a:spcBef>
              <a:buFontTx/>
              <a:buNone/>
              <a:defRPr sz="28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text</a:t>
            </a:r>
          </a:p>
        </p:txBody>
      </p:sp>
      <p:sp>
        <p:nvSpPr>
          <p:cNvPr id="3" name="Title 2"/>
          <p:cNvSpPr>
            <a:spLocks noGrp="1"/>
          </p:cNvSpPr>
          <p:nvPr>
            <p:ph type="title" hasCustomPrompt="1"/>
          </p:nvPr>
        </p:nvSpPr>
        <p:spPr>
          <a:xfrm>
            <a:off x="760412" y="609600"/>
            <a:ext cx="5029200" cy="2044700"/>
          </a:xfrm>
        </p:spPr>
        <p:txBody>
          <a:bodyPr/>
          <a:lstStyle>
            <a:lvl1pPr>
              <a:defRPr sz="13800" b="1"/>
            </a:lvl1pPr>
          </a:lstStyle>
          <a:p>
            <a:r>
              <a:rPr lang="en-US" dirty="0"/>
              <a:t>XX</a:t>
            </a:r>
          </a:p>
        </p:txBody>
      </p:sp>
      <p:sp>
        <p:nvSpPr>
          <p:cNvPr id="19" name="TextBox 18"/>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rgbClr val="5F5F5F"/>
                </a:solidFill>
              </a:rPr>
              <a:t>Copyright © </a:t>
            </a:r>
            <a:r>
              <a:rPr lang="en-US" sz="850" dirty="0">
                <a:solidFill>
                  <a:srgbClr val="5F5F5F"/>
                </a:solidFill>
              </a:rPr>
              <a:t>2017,</a:t>
            </a:r>
            <a:r>
              <a:rPr sz="850" dirty="0">
                <a:solidFill>
                  <a:srgbClr val="5F5F5F"/>
                </a:solidFill>
              </a:rPr>
              <a:t> Oracle and/or its affiliates. All rights reserved.  |</a:t>
            </a:r>
          </a:p>
        </p:txBody>
      </p:sp>
      <p:pic>
        <p:nvPicPr>
          <p:cNvPr id="16" name="Picture 15"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13818175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Safe Harbor Front">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86B55EB-1AA9-4B06-AF4C-3AD467C8923A}" type="datetime1">
              <a:rPr lang="en-US" smtClean="0"/>
              <a:t>8/4/2017</a:t>
            </a:fld>
            <a:endParaRPr dirty="0"/>
          </a:p>
        </p:txBody>
      </p:sp>
      <p:sp>
        <p:nvSpPr>
          <p:cNvPr id="3" name="Footer Placeholder 2"/>
          <p:cNvSpPr>
            <a:spLocks noGrp="1"/>
          </p:cNvSpPr>
          <p:nvPr>
            <p:ph type="ftr" sz="quarter" idx="11"/>
          </p:nvPr>
        </p:nvSpPr>
        <p:spPr/>
        <p:txBody>
          <a:bodyPr/>
          <a:lstStyle/>
          <a:p>
            <a:r>
              <a:rPr lang="en-US"/>
              <a:t>Confidential – Oracle Internal</a:t>
            </a:r>
            <a:endParaRPr dirty="0"/>
          </a:p>
        </p:txBody>
      </p:sp>
      <p:sp>
        <p:nvSpPr>
          <p:cNvPr id="4" name="Slide Number Placeholder 3"/>
          <p:cNvSpPr>
            <a:spLocks noGrp="1"/>
          </p:cNvSpPr>
          <p:nvPr>
            <p:ph type="sldNum" sz="quarter" idx="12"/>
          </p:nvPr>
        </p:nvSpPr>
        <p:spPr/>
        <p:txBody>
          <a:bodyPr/>
          <a:lstStyle/>
          <a:p>
            <a:fld id="{C51EAA63-D034-42AE-91FA-B13B9518C7BE}" type="slidenum">
              <a:rPr/>
              <a:pPr/>
              <a:t>‹#›</a:t>
            </a:fld>
            <a:endParaRPr dirty="0"/>
          </a:p>
        </p:txBody>
      </p:sp>
      <p:sp>
        <p:nvSpPr>
          <p:cNvPr id="5" name="TextBox 4"/>
          <p:cNvSpPr txBox="1"/>
          <p:nvPr/>
        </p:nvSpPr>
        <p:spPr>
          <a:xfrm>
            <a:off x="531812" y="1371600"/>
            <a:ext cx="11125200" cy="889000"/>
          </a:xfrm>
          <a:prstGeom prst="rect">
            <a:avLst/>
          </a:prstGeom>
          <a:noFill/>
        </p:spPr>
        <p:txBody>
          <a:bodyPr wrap="none" lIns="0" tIns="0" rIns="0" bIns="0" rtlCol="0" anchor="b">
            <a:noAutofit/>
          </a:bodyPr>
          <a:lstStyle/>
          <a:p>
            <a:pPr>
              <a:lnSpc>
                <a:spcPct val="90000"/>
              </a:lnSpc>
            </a:pPr>
            <a:r>
              <a:rPr sz="3200" dirty="0">
                <a:latin typeface="+mj-lt"/>
              </a:rPr>
              <a:t>Safe Harbor</a:t>
            </a:r>
            <a:r>
              <a:rPr sz="3200" baseline="0" dirty="0">
                <a:latin typeface="+mj-lt"/>
              </a:rPr>
              <a:t> Statement</a:t>
            </a:r>
            <a:endParaRPr sz="3200" dirty="0">
              <a:latin typeface="+mj-lt"/>
            </a:endParaRPr>
          </a:p>
        </p:txBody>
      </p:sp>
      <p:sp>
        <p:nvSpPr>
          <p:cNvPr id="6" name="TextBox 5"/>
          <p:cNvSpPr txBox="1"/>
          <p:nvPr/>
        </p:nvSpPr>
        <p:spPr>
          <a:xfrm>
            <a:off x="531812" y="2514600"/>
            <a:ext cx="11125200" cy="2286000"/>
          </a:xfrm>
          <a:prstGeom prst="rect">
            <a:avLst/>
          </a:prstGeom>
          <a:noFill/>
        </p:spPr>
        <p:txBody>
          <a:bodyPr wrap="square" lIns="0" tIns="0" rIns="0" bIns="0" rtlCol="0" anchor="t">
            <a:noAutofit/>
          </a:bodyPr>
          <a:lstStyle/>
          <a:p>
            <a:pPr>
              <a:lnSpc>
                <a:spcPct val="90000"/>
              </a:lnSpc>
            </a:pPr>
            <a:r>
              <a:rPr sz="2400" dirty="0">
                <a:latin typeface="+mn-lt"/>
              </a:rPr>
              <a:t>The following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and timing of any features or functionality described for Oracle’s products remains at the sole discretion of Oracle.</a:t>
            </a:r>
          </a:p>
        </p:txBody>
      </p:sp>
    </p:spTree>
    <p:extLst>
      <p:ext uri="{BB962C8B-B14F-4D97-AF65-F5344CB8AC3E}">
        <p14:creationId xmlns:p14="http://schemas.microsoft.com/office/powerpoint/2010/main" val="259788944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Safe Harbor Bac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3FC7E17-0237-42F7-887D-9D179534735C}" type="datetime1">
              <a:rPr lang="en-US" smtClean="0"/>
              <a:t>8/4/2017</a:t>
            </a:fld>
            <a:endParaRPr dirty="0"/>
          </a:p>
        </p:txBody>
      </p:sp>
      <p:sp>
        <p:nvSpPr>
          <p:cNvPr id="3" name="Footer Placeholder 2"/>
          <p:cNvSpPr>
            <a:spLocks noGrp="1"/>
          </p:cNvSpPr>
          <p:nvPr>
            <p:ph type="ftr" sz="quarter" idx="11"/>
          </p:nvPr>
        </p:nvSpPr>
        <p:spPr/>
        <p:txBody>
          <a:bodyPr/>
          <a:lstStyle/>
          <a:p>
            <a:r>
              <a:rPr lang="en-US"/>
              <a:t>Confidential – Oracle Internal</a:t>
            </a:r>
            <a:endParaRPr dirty="0"/>
          </a:p>
        </p:txBody>
      </p:sp>
      <p:sp>
        <p:nvSpPr>
          <p:cNvPr id="4" name="Slide Number Placeholder 3"/>
          <p:cNvSpPr>
            <a:spLocks noGrp="1"/>
          </p:cNvSpPr>
          <p:nvPr>
            <p:ph type="sldNum" sz="quarter" idx="12"/>
          </p:nvPr>
        </p:nvSpPr>
        <p:spPr/>
        <p:txBody>
          <a:bodyPr/>
          <a:lstStyle/>
          <a:p>
            <a:fld id="{C51EAA63-D034-42AE-91FA-B13B9518C7BE}" type="slidenum">
              <a:rPr/>
              <a:pPr/>
              <a:t>‹#›</a:t>
            </a:fld>
            <a:endParaRPr dirty="0"/>
          </a:p>
        </p:txBody>
      </p:sp>
      <p:sp>
        <p:nvSpPr>
          <p:cNvPr id="5" name="TextBox 4"/>
          <p:cNvSpPr txBox="1"/>
          <p:nvPr/>
        </p:nvSpPr>
        <p:spPr>
          <a:xfrm>
            <a:off x="531812" y="1371600"/>
            <a:ext cx="11125200" cy="889000"/>
          </a:xfrm>
          <a:prstGeom prst="rect">
            <a:avLst/>
          </a:prstGeom>
          <a:noFill/>
        </p:spPr>
        <p:txBody>
          <a:bodyPr wrap="none" lIns="0" tIns="0" rIns="0" bIns="0" rtlCol="0" anchor="b">
            <a:noAutofit/>
          </a:bodyPr>
          <a:lstStyle/>
          <a:p>
            <a:pPr>
              <a:lnSpc>
                <a:spcPct val="90000"/>
              </a:lnSpc>
            </a:pPr>
            <a:r>
              <a:rPr sz="3200" dirty="0">
                <a:latin typeface="+mj-lt"/>
              </a:rPr>
              <a:t>Safe Harbor</a:t>
            </a:r>
            <a:r>
              <a:rPr sz="3200" baseline="0" dirty="0">
                <a:latin typeface="+mj-lt"/>
              </a:rPr>
              <a:t> Statement</a:t>
            </a:r>
            <a:endParaRPr sz="3200" dirty="0">
              <a:latin typeface="+mj-lt"/>
            </a:endParaRPr>
          </a:p>
        </p:txBody>
      </p:sp>
      <p:sp>
        <p:nvSpPr>
          <p:cNvPr id="6" name="TextBox 5"/>
          <p:cNvSpPr txBox="1"/>
          <p:nvPr/>
        </p:nvSpPr>
        <p:spPr>
          <a:xfrm>
            <a:off x="531812" y="2514600"/>
            <a:ext cx="11125200" cy="2286000"/>
          </a:xfrm>
          <a:prstGeom prst="rect">
            <a:avLst/>
          </a:prstGeom>
          <a:noFill/>
        </p:spPr>
        <p:txBody>
          <a:bodyPr wrap="square" lIns="0" tIns="0" rIns="0" bIns="0" rtlCol="0" anchor="t">
            <a:noAutofit/>
          </a:bodyPr>
          <a:lstStyle/>
          <a:p>
            <a:pPr>
              <a:lnSpc>
                <a:spcPct val="90000"/>
              </a:lnSpc>
            </a:pPr>
            <a:r>
              <a:rPr sz="2400" dirty="0">
                <a:latin typeface="+mn-lt"/>
              </a:rPr>
              <a:t>The preceding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and timing of any features or functionality described for Oracle’s products remains at the sole discretion of Oracle.</a:t>
            </a:r>
          </a:p>
        </p:txBody>
      </p:sp>
    </p:spTree>
    <p:extLst>
      <p:ext uri="{BB962C8B-B14F-4D97-AF65-F5344CB8AC3E}">
        <p14:creationId xmlns:p14="http://schemas.microsoft.com/office/powerpoint/2010/main" val="23588719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Positioning Statement">
    <p:spTree>
      <p:nvGrpSpPr>
        <p:cNvPr id="1" name=""/>
        <p:cNvGrpSpPr/>
        <p:nvPr/>
      </p:nvGrpSpPr>
      <p:grpSpPr>
        <a:xfrm>
          <a:off x="0" y="0"/>
          <a:ext cx="0" cy="0"/>
          <a:chOff x="0" y="0"/>
          <a:chExt cx="0" cy="0"/>
        </a:xfrm>
      </p:grpSpPr>
      <p:pic>
        <p:nvPicPr>
          <p:cNvPr id="51" name="Picture 50" descr="&quot;Integrated Cloud Applications &amp; Platform Services&quot; tagline in red and black"/>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19916" y="1722238"/>
            <a:ext cx="7748992" cy="2950267"/>
          </a:xfrm>
          <a:prstGeom prst="rect">
            <a:avLst/>
          </a:prstGeom>
        </p:spPr>
      </p:pic>
      <p:sp>
        <p:nvSpPr>
          <p:cNvPr id="2" name="Date Placeholder 1"/>
          <p:cNvSpPr>
            <a:spLocks noGrp="1"/>
          </p:cNvSpPr>
          <p:nvPr>
            <p:ph type="dt" sz="half" idx="10"/>
          </p:nvPr>
        </p:nvSpPr>
        <p:spPr/>
        <p:txBody>
          <a:bodyPr/>
          <a:lstStyle/>
          <a:p>
            <a:fld id="{207C8525-3CD2-4040-B3C1-53B306E71101}" type="datetime1">
              <a:rPr lang="en-US" smtClean="0"/>
              <a:t>8/4/2017</a:t>
            </a:fld>
            <a:endParaRPr dirty="0"/>
          </a:p>
        </p:txBody>
      </p:sp>
      <p:sp>
        <p:nvSpPr>
          <p:cNvPr id="3" name="Footer Placeholder 2"/>
          <p:cNvSpPr>
            <a:spLocks noGrp="1"/>
          </p:cNvSpPr>
          <p:nvPr>
            <p:ph type="ftr" sz="quarter" idx="11"/>
          </p:nvPr>
        </p:nvSpPr>
        <p:spPr/>
        <p:txBody>
          <a:bodyPr/>
          <a:lstStyle/>
          <a:p>
            <a:r>
              <a:rPr lang="en-US"/>
              <a:t>Confidential – Oracle Internal</a:t>
            </a:r>
            <a:endParaRPr dirty="0"/>
          </a:p>
        </p:txBody>
      </p:sp>
      <p:sp>
        <p:nvSpPr>
          <p:cNvPr id="4" name="Slide Number Placeholder 3"/>
          <p:cNvSpPr>
            <a:spLocks noGrp="1"/>
          </p:cNvSpPr>
          <p:nvPr>
            <p:ph type="sldNum" sz="quarter" idx="12"/>
          </p:nvPr>
        </p:nvSpPr>
        <p:spPr/>
        <p:txBody>
          <a:bodyPr/>
          <a:lstStyle/>
          <a:p>
            <a:fld id="{C51EAA63-D034-42AE-91FA-B13B9518C7BE}" type="slidenum">
              <a:rPr/>
              <a:pPr/>
              <a:t>‹#›</a:t>
            </a:fld>
            <a:endParaRPr dirty="0"/>
          </a:p>
        </p:txBody>
      </p:sp>
    </p:spTree>
    <p:extLst>
      <p:ext uri="{BB962C8B-B14F-4D97-AF65-F5344CB8AC3E}">
        <p14:creationId xmlns:p14="http://schemas.microsoft.com/office/powerpoint/2010/main" val="370913749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type="blank" preserve="1">
  <p:cSld name="Oracle logo">
    <p:bg bwMode="ltGray">
      <p:bgRef idx="1001">
        <a:schemeClr val="bg1"/>
      </p:bgRef>
    </p:bg>
    <p:spTree>
      <p:nvGrpSpPr>
        <p:cNvPr id="1" name=""/>
        <p:cNvGrpSpPr/>
        <p:nvPr/>
      </p:nvGrpSpPr>
      <p:grpSpPr>
        <a:xfrm>
          <a:off x="0" y="0"/>
          <a:ext cx="0" cy="0"/>
          <a:chOff x="0" y="0"/>
          <a:chExt cx="0" cy="0"/>
        </a:xfrm>
      </p:grpSpPr>
      <p:pic>
        <p:nvPicPr>
          <p:cNvPr id="2" name="Picture 1" descr="Oracle logo in white on red staging background. Light blue frame around perimete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hidden">
          <a:xfrm>
            <a:off x="138023" y="129398"/>
            <a:ext cx="11912778" cy="6547450"/>
          </a:xfrm>
          <a:prstGeom prst="rect">
            <a:avLst/>
          </a:prstGeom>
          <a:noFill/>
          <a:ln>
            <a:noFill/>
          </a:ln>
        </p:spPr>
      </p:pic>
      <p:pic>
        <p:nvPicPr>
          <p:cNvPr id="12" name="Picture 11"/>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bwMode="black">
          <a:xfrm>
            <a:off x="3822128" y="2843826"/>
            <a:ext cx="4544568" cy="569547"/>
          </a:xfrm>
          <a:prstGeom prst="rect">
            <a:avLst/>
          </a:prstGeom>
        </p:spPr>
      </p:pic>
      <p:grpSp>
        <p:nvGrpSpPr>
          <p:cNvPr id="10" name="Group 9"/>
          <p:cNvGrpSpPr/>
          <p:nvPr userDrawn="1"/>
        </p:nvGrpSpPr>
        <p:grpSpPr>
          <a:xfrm>
            <a:off x="0" y="0"/>
            <a:ext cx="12189398" cy="6858000"/>
            <a:chOff x="0" y="0"/>
            <a:chExt cx="12189398" cy="6858000"/>
          </a:xfrm>
          <a:solidFill>
            <a:srgbClr val="D8E1E6"/>
          </a:solidFill>
        </p:grpSpPr>
        <p:sp>
          <p:nvSpPr>
            <p:cNvPr id="11" name="Rectangle 10"/>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3" name="Rectangle 12"/>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4" name="Rectangle 13"/>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5" name="Rectangle 14"/>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grpSp>
    </p:spTree>
    <p:extLst>
      <p:ext uri="{BB962C8B-B14F-4D97-AF65-F5344CB8AC3E}">
        <p14:creationId xmlns:p14="http://schemas.microsoft.com/office/powerpoint/2010/main" val="10657555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531151" y="1524001"/>
            <a:ext cx="11126522" cy="44196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5A4D5AD-7182-47D6-A244-8B777F7D634B}" type="datetime1">
              <a:rPr lang="en-US" smtClean="0"/>
              <a:t>8/4/2017</a:t>
            </a:fld>
            <a:endParaRPr lang="en-US"/>
          </a:p>
        </p:txBody>
      </p:sp>
      <p:sp>
        <p:nvSpPr>
          <p:cNvPr id="5" name="Footer Placeholder 4"/>
          <p:cNvSpPr>
            <a:spLocks noGrp="1"/>
          </p:cNvSpPr>
          <p:nvPr>
            <p:ph type="ftr" sz="quarter" idx="11"/>
          </p:nvPr>
        </p:nvSpPr>
        <p:spPr/>
        <p:txBody>
          <a:bodyPr/>
          <a:lstStyle/>
          <a:p>
            <a:r>
              <a:rPr lang="en-US"/>
              <a:t>Confidential – Oracle Internal</a:t>
            </a:r>
          </a:p>
        </p:txBody>
      </p:sp>
      <p:sp>
        <p:nvSpPr>
          <p:cNvPr id="6" name="Slide Number Placeholder 5"/>
          <p:cNvSpPr>
            <a:spLocks noGrp="1"/>
          </p:cNvSpPr>
          <p:nvPr>
            <p:ph type="sldNum" sz="quarter" idx="12"/>
          </p:nvPr>
        </p:nvSpPr>
        <p:spPr/>
        <p:txBody>
          <a:bodyPr/>
          <a:lstStyle/>
          <a:p>
            <a:fld id="{D4EAF17A-378C-49D5-A479-C71FF9D7F1E7}" type="slidenum">
              <a:rPr lang="en-US" smtClean="0"/>
              <a:pPr/>
              <a:t>‹#›</a:t>
            </a:fld>
            <a:endParaRPr lang="en-US"/>
          </a:p>
        </p:txBody>
      </p:sp>
    </p:spTree>
    <p:extLst>
      <p:ext uri="{BB962C8B-B14F-4D97-AF65-F5344CB8AC3E}">
        <p14:creationId xmlns:p14="http://schemas.microsoft.com/office/powerpoint/2010/main" val="38621871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285413" y="533400"/>
            <a:ext cx="1371600" cy="5410200"/>
          </a:xfrm>
        </p:spPr>
        <p:txBody>
          <a:bodyPr vert="eaVert"/>
          <a:lstStyle>
            <a:lvl1pPr>
              <a:defRPr/>
            </a:lvl1pPr>
          </a:lstStyle>
          <a:p>
            <a:r>
              <a:rPr lang="en-US"/>
              <a:t>Click to edit Master title style</a:t>
            </a:r>
            <a:endParaRPr dirty="0"/>
          </a:p>
        </p:txBody>
      </p:sp>
      <p:sp>
        <p:nvSpPr>
          <p:cNvPr id="3" name="Vertical Text Placeholder 2"/>
          <p:cNvSpPr>
            <a:spLocks noGrp="1"/>
          </p:cNvSpPr>
          <p:nvPr>
            <p:ph type="body" orient="vert" idx="1"/>
          </p:nvPr>
        </p:nvSpPr>
        <p:spPr>
          <a:xfrm>
            <a:off x="531813" y="533400"/>
            <a:ext cx="9524999"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10"/>
          </p:nvPr>
        </p:nvSpPr>
        <p:spPr/>
        <p:txBody>
          <a:bodyPr/>
          <a:lstStyle/>
          <a:p>
            <a:fld id="{F2C04D02-D58A-4F9A-8B2E-ED1CE632B76B}" type="datetime1">
              <a:rPr lang="en-US" smtClean="0"/>
              <a:t>8/4/2017</a:t>
            </a:fld>
            <a:endParaRPr dirty="0"/>
          </a:p>
        </p:txBody>
      </p:sp>
      <p:sp>
        <p:nvSpPr>
          <p:cNvPr id="5" name="Footer Placeholder 4"/>
          <p:cNvSpPr>
            <a:spLocks noGrp="1"/>
          </p:cNvSpPr>
          <p:nvPr>
            <p:ph type="ftr" sz="quarter" idx="11"/>
          </p:nvPr>
        </p:nvSpPr>
        <p:spPr/>
        <p:txBody>
          <a:bodyPr/>
          <a:lstStyle/>
          <a:p>
            <a:r>
              <a:rPr lang="en-US"/>
              <a:t>Confidential – Oracle Internal</a:t>
            </a:r>
            <a:endParaRPr dirty="0"/>
          </a:p>
        </p:txBody>
      </p:sp>
      <p:sp>
        <p:nvSpPr>
          <p:cNvPr id="6" name="Slide Number Placeholder 5"/>
          <p:cNvSpPr>
            <a:spLocks noGrp="1"/>
          </p:cNvSpPr>
          <p:nvPr>
            <p:ph type="sldNum" sz="quarter" idx="12"/>
          </p:nvPr>
        </p:nvSpPr>
        <p:spPr/>
        <p:txBody>
          <a:bodyPr/>
          <a:lstStyle/>
          <a:p>
            <a:fld id="{C51EAA63-D034-42AE-91FA-B13B9518C7BE}" type="slidenum">
              <a:rPr/>
              <a:pPr/>
              <a:t>‹#›</a:t>
            </a:fld>
            <a:endParaRPr dirty="0"/>
          </a:p>
        </p:txBody>
      </p:sp>
    </p:spTree>
    <p:extLst>
      <p:ext uri="{BB962C8B-B14F-4D97-AF65-F5344CB8AC3E}">
        <p14:creationId xmlns:p14="http://schemas.microsoft.com/office/powerpoint/2010/main" val="217345457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Title Slide with Picture">
    <p:bg>
      <p:bgPr>
        <a:blipFill dpi="0" rotWithShape="1">
          <a:blip r:embed="rId2" cstate="print"/>
          <a:srcRect/>
          <a:stretch>
            <a:fillRect/>
          </a:stretch>
        </a:blipFill>
        <a:effectLst/>
      </p:bgPr>
    </p:bg>
    <p:spTree>
      <p:nvGrpSpPr>
        <p:cNvPr id="1" name=""/>
        <p:cNvGrpSpPr/>
        <p:nvPr/>
      </p:nvGrpSpPr>
      <p:grpSpPr>
        <a:xfrm>
          <a:off x="0" y="0"/>
          <a:ext cx="0" cy="0"/>
          <a:chOff x="0" y="0"/>
          <a:chExt cx="0" cy="0"/>
        </a:xfrm>
      </p:grpSpPr>
      <p:sp>
        <p:nvSpPr>
          <p:cNvPr id="10" name="Rectangle 9" descr="Full slide 4-color photo can be inserted here"/>
          <p:cNvSpPr/>
          <p:nvPr/>
        </p:nvSpPr>
        <p:spPr bwMode="hidden">
          <a:xfrm>
            <a:off x="0" y="0"/>
            <a:ext cx="12188825" cy="6858000"/>
          </a:xfrm>
          <a:prstGeom prst="rect">
            <a:avLst/>
          </a:prstGeom>
          <a:solidFill>
            <a:srgbClr val="46575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sp>
        <p:nvSpPr>
          <p:cNvPr id="2" name="Title 1"/>
          <p:cNvSpPr>
            <a:spLocks noGrp="1"/>
          </p:cNvSpPr>
          <p:nvPr>
            <p:ph type="ctrTitle"/>
          </p:nvPr>
        </p:nvSpPr>
        <p:spPr>
          <a:xfrm>
            <a:off x="531814" y="739775"/>
            <a:ext cx="9601200" cy="1470025"/>
          </a:xfrm>
        </p:spPr>
        <p:txBody>
          <a:bodyPr/>
          <a:lstStyle>
            <a:lvl1pPr>
              <a:lnSpc>
                <a:spcPct val="80000"/>
              </a:lnSpc>
              <a:defRPr sz="4800"/>
            </a:lvl1pPr>
          </a:lstStyle>
          <a:p>
            <a:r>
              <a:rPr lang="en-US"/>
              <a:t>Click to edit Master title style</a:t>
            </a:r>
            <a:endParaRPr dirty="0"/>
          </a:p>
        </p:txBody>
      </p:sp>
      <p:sp>
        <p:nvSpPr>
          <p:cNvPr id="3" name="Subtitle 2"/>
          <p:cNvSpPr>
            <a:spLocks noGrp="1"/>
          </p:cNvSpPr>
          <p:nvPr>
            <p:ph type="subTitle" idx="1"/>
          </p:nvPr>
        </p:nvSpPr>
        <p:spPr>
          <a:xfrm>
            <a:off x="531762" y="2286000"/>
            <a:ext cx="9601200"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13" name="Text Placeholder 12"/>
          <p:cNvSpPr>
            <a:spLocks noGrp="1"/>
          </p:cNvSpPr>
          <p:nvPr>
            <p:ph type="body" sz="quarter" idx="13" hasCustomPrompt="1"/>
          </p:nvPr>
        </p:nvSpPr>
        <p:spPr>
          <a:xfrm>
            <a:off x="531814" y="3429451"/>
            <a:ext cx="9601200"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
        <p:nvSpPr>
          <p:cNvPr id="7" name="Date Placeholder 6"/>
          <p:cNvSpPr>
            <a:spLocks noGrp="1"/>
          </p:cNvSpPr>
          <p:nvPr>
            <p:ph type="dt" sz="half" idx="14"/>
          </p:nvPr>
        </p:nvSpPr>
        <p:spPr/>
        <p:txBody>
          <a:bodyPr/>
          <a:lstStyle>
            <a:lvl1pPr>
              <a:defRPr>
                <a:solidFill>
                  <a:schemeClr val="tx1"/>
                </a:solidFill>
              </a:defRPr>
            </a:lvl1pPr>
          </a:lstStyle>
          <a:p>
            <a:fld id="{1192C6A0-AA3A-4D7E-95DC-677354EDF1EF}" type="datetime1">
              <a:rPr lang="en-US" smtClean="0"/>
              <a:t>8/4/2017</a:t>
            </a:fld>
            <a:endParaRPr lang="en-US" dirty="0"/>
          </a:p>
        </p:txBody>
      </p:sp>
      <p:sp>
        <p:nvSpPr>
          <p:cNvPr id="8" name="Footer Placeholder 7"/>
          <p:cNvSpPr>
            <a:spLocks noGrp="1"/>
          </p:cNvSpPr>
          <p:nvPr>
            <p:ph type="ftr" sz="quarter" idx="15"/>
          </p:nvPr>
        </p:nvSpPr>
        <p:spPr/>
        <p:txBody>
          <a:bodyPr/>
          <a:lstStyle>
            <a:lvl1pPr>
              <a:defRPr>
                <a:solidFill>
                  <a:schemeClr val="tx1"/>
                </a:solidFill>
              </a:defRPr>
            </a:lvl1pPr>
          </a:lstStyle>
          <a:p>
            <a:r>
              <a:rPr lang="en-US"/>
              <a:t>Confidential – Oracle Internal</a:t>
            </a:r>
            <a:endParaRPr lang="en-US" dirty="0"/>
          </a:p>
        </p:txBody>
      </p:sp>
      <p:sp>
        <p:nvSpPr>
          <p:cNvPr id="14" name="TextBox 13"/>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chemeClr val="tx1"/>
                </a:solidFill>
              </a:rPr>
              <a:t>Copyright © </a:t>
            </a:r>
            <a:r>
              <a:rPr lang="en-US" sz="850" dirty="0">
                <a:solidFill>
                  <a:schemeClr val="tx1"/>
                </a:solidFill>
              </a:rPr>
              <a:t>2017,</a:t>
            </a:r>
            <a:r>
              <a:rPr sz="850" dirty="0">
                <a:solidFill>
                  <a:schemeClr val="tx1"/>
                </a:solidFill>
              </a:rPr>
              <a:t> Oracle and/or its affiliates. All rights reserved.  |</a:t>
            </a:r>
          </a:p>
        </p:txBody>
      </p:sp>
      <p:pic>
        <p:nvPicPr>
          <p:cNvPr id="11" name="Picture 10"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26878214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p:cSld name="Title Slide without Pictur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31891" y="739931"/>
            <a:ext cx="11125199" cy="1470025"/>
          </a:xfrm>
        </p:spPr>
        <p:txBody>
          <a:bodyPr/>
          <a:lstStyle>
            <a:lvl1pPr>
              <a:lnSpc>
                <a:spcPct val="80000"/>
              </a:lnSpc>
              <a:defRPr sz="4800"/>
            </a:lvl1pPr>
          </a:lstStyle>
          <a:p>
            <a:r>
              <a:rPr lang="en-US" dirty="0"/>
              <a:t>Click to edit Master title style</a:t>
            </a:r>
            <a:endParaRPr dirty="0"/>
          </a:p>
        </p:txBody>
      </p:sp>
      <p:sp>
        <p:nvSpPr>
          <p:cNvPr id="3" name="Subtitle 2"/>
          <p:cNvSpPr>
            <a:spLocks noGrp="1"/>
          </p:cNvSpPr>
          <p:nvPr>
            <p:ph type="subTitle" idx="1"/>
          </p:nvPr>
        </p:nvSpPr>
        <p:spPr>
          <a:xfrm>
            <a:off x="531763" y="2286000"/>
            <a:ext cx="11126648"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endParaRPr dirty="0"/>
          </a:p>
        </p:txBody>
      </p:sp>
      <p:sp>
        <p:nvSpPr>
          <p:cNvPr id="13" name="Text Placeholder 12"/>
          <p:cNvSpPr>
            <a:spLocks noGrp="1"/>
          </p:cNvSpPr>
          <p:nvPr>
            <p:ph type="body" sz="quarter" idx="13" hasCustomPrompt="1"/>
          </p:nvPr>
        </p:nvSpPr>
        <p:spPr>
          <a:xfrm>
            <a:off x="531891" y="3429607"/>
            <a:ext cx="11125199"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pic>
        <p:nvPicPr>
          <p:cNvPr id="9" name="Picture 8" descr="Oracle logo in white on red staging background"/>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26353901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31891" y="739931"/>
            <a:ext cx="11125199" cy="1470025"/>
          </a:xfrm>
        </p:spPr>
        <p:txBody>
          <a:bodyPr/>
          <a:lstStyle>
            <a:lvl1pPr>
              <a:lnSpc>
                <a:spcPct val="80000"/>
              </a:lnSpc>
              <a:defRPr sz="4800"/>
            </a:lvl1pPr>
          </a:lstStyle>
          <a:p>
            <a:r>
              <a:rPr lang="en-US"/>
              <a:t>Click to edit Master title style</a:t>
            </a:r>
            <a:endParaRPr dirty="0"/>
          </a:p>
        </p:txBody>
      </p:sp>
      <p:sp>
        <p:nvSpPr>
          <p:cNvPr id="3" name="Subtitle 2"/>
          <p:cNvSpPr>
            <a:spLocks noGrp="1"/>
          </p:cNvSpPr>
          <p:nvPr>
            <p:ph type="subTitle" idx="1"/>
          </p:nvPr>
        </p:nvSpPr>
        <p:spPr>
          <a:xfrm>
            <a:off x="531763" y="2286000"/>
            <a:ext cx="11126648"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endParaRPr dirty="0"/>
          </a:p>
        </p:txBody>
      </p:sp>
      <p:pic>
        <p:nvPicPr>
          <p:cNvPr id="10" name="Picture 9" descr="Oracle logo in white on red staging background"/>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263734267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endParaRPr dirty="0"/>
          </a:p>
        </p:txBody>
      </p:sp>
      <p:sp>
        <p:nvSpPr>
          <p:cNvPr id="3" name="Content Placeholder 2"/>
          <p:cNvSpPr>
            <a:spLocks noGrp="1"/>
          </p:cNvSpPr>
          <p:nvPr>
            <p:ph idx="1"/>
          </p:nvPr>
        </p:nvSpPr>
        <p:spPr>
          <a:xfrm>
            <a:off x="531151" y="1524001"/>
            <a:ext cx="11126522" cy="4419600"/>
          </a:xfrm>
        </p:spPr>
        <p:txBody>
          <a:bodyPr/>
          <a:lstStyle>
            <a:lvl1pPr>
              <a:buClr>
                <a:schemeClr val="accent1">
                  <a:lumMod val="75000"/>
                </a:schemeClr>
              </a:buClr>
              <a:defRPr/>
            </a:lvl1pPr>
            <a:lvl2pPr>
              <a:buClr>
                <a:schemeClr val="accent1">
                  <a:lumMod val="75000"/>
                </a:schemeClr>
              </a:buClr>
              <a:defRPr/>
            </a:lvl2pPr>
            <a:lvl3pPr>
              <a:buClr>
                <a:schemeClr val="accent1">
                  <a:lumMod val="75000"/>
                </a:schemeClr>
              </a:buClr>
              <a:defRPr/>
            </a:lvl3pPr>
            <a:lvl4pPr>
              <a:buClr>
                <a:schemeClr val="accent1">
                  <a:lumMod val="75000"/>
                </a:schemeClr>
              </a:buClr>
              <a:defRPr/>
            </a:lvl4pPr>
            <a:lvl5pPr>
              <a:buClr>
                <a:schemeClr val="accent1">
                  <a:lumMod val="75000"/>
                </a:schemeClr>
              </a:buCl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pic>
        <p:nvPicPr>
          <p:cNvPr id="7" name="Picture 6" descr="Oracle logo in white on red staging background"/>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133600301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endParaRPr dirty="0"/>
          </a:p>
        </p:txBody>
      </p:sp>
      <p:sp>
        <p:nvSpPr>
          <p:cNvPr id="3" name="Content Placeholder 2"/>
          <p:cNvSpPr>
            <a:spLocks noGrp="1"/>
          </p:cNvSpPr>
          <p:nvPr>
            <p:ph idx="1"/>
          </p:nvPr>
        </p:nvSpPr>
        <p:spPr>
          <a:xfrm>
            <a:off x="531151" y="1981200"/>
            <a:ext cx="11126522" cy="39624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7" name="Text Placeholder 12"/>
          <p:cNvSpPr>
            <a:spLocks noGrp="1"/>
          </p:cNvSpPr>
          <p:nvPr>
            <p:ph type="body" sz="quarter" idx="13" hasCustomPrompt="1"/>
          </p:nvPr>
        </p:nvSpPr>
        <p:spPr>
          <a:xfrm>
            <a:off x="531891" y="1373897"/>
            <a:ext cx="11125199" cy="343299"/>
          </a:xfr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subtitle</a:t>
            </a:r>
          </a:p>
        </p:txBody>
      </p:sp>
    </p:spTree>
    <p:extLst>
      <p:ext uri="{BB962C8B-B14F-4D97-AF65-F5344CB8AC3E}">
        <p14:creationId xmlns:p14="http://schemas.microsoft.com/office/powerpoint/2010/main" val="249229021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Program Agend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endParaRPr dirty="0"/>
          </a:p>
        </p:txBody>
      </p:sp>
      <p:sp>
        <p:nvSpPr>
          <p:cNvPr id="8" name="Text Placeholder 7"/>
          <p:cNvSpPr>
            <a:spLocks noGrp="1"/>
          </p:cNvSpPr>
          <p:nvPr>
            <p:ph type="body" sz="quarter" idx="13"/>
          </p:nvPr>
        </p:nvSpPr>
        <p:spPr>
          <a:xfrm>
            <a:off x="2795931" y="1981199"/>
            <a:ext cx="8861082" cy="3962401"/>
          </a:xfrm>
        </p:spPr>
        <p:txBody>
          <a:bodyPr>
            <a:noAutofit/>
          </a:bodyPr>
          <a:lstStyle>
            <a:lvl1pPr marL="1588" indent="0">
              <a:spcBef>
                <a:spcPts val="2400"/>
              </a:spcBef>
              <a:buNone/>
              <a:defRPr sz="2800"/>
            </a:lvl1pPr>
            <a:lvl2pPr marL="1588" indent="0">
              <a:spcBef>
                <a:spcPts val="2400"/>
              </a:spcBef>
              <a:buNone/>
              <a:defRPr sz="2800"/>
            </a:lvl2pPr>
            <a:lvl3pPr marL="1588" indent="0">
              <a:spcBef>
                <a:spcPts val="2400"/>
              </a:spcBef>
              <a:buNone/>
              <a:defRPr sz="2800"/>
            </a:lvl3pPr>
            <a:lvl4pPr marL="1588" indent="0">
              <a:spcBef>
                <a:spcPts val="2400"/>
              </a:spcBef>
              <a:buNone/>
              <a:defRPr sz="2800"/>
            </a:lvl4pPr>
            <a:lvl5pPr marL="1588" indent="0">
              <a:spcBef>
                <a:spcPts val="2400"/>
              </a:spcBef>
              <a:buNone/>
              <a:defRPr sz="2800"/>
            </a:lvl5pPr>
            <a:lvl6pPr marL="1588" indent="0">
              <a:spcBef>
                <a:spcPts val="2400"/>
              </a:spcBef>
              <a:buNone/>
              <a:defRPr sz="2800"/>
            </a:lvl6pPr>
            <a:lvl7pPr marL="1588" indent="0">
              <a:spcBef>
                <a:spcPts val="2400"/>
              </a:spcBef>
              <a:buNone/>
              <a:defRPr sz="2800"/>
            </a:lvl7pPr>
            <a:lvl8pPr marL="1588" indent="0">
              <a:spcBef>
                <a:spcPts val="2400"/>
              </a:spcBef>
              <a:buNone/>
              <a:defRPr sz="2800"/>
            </a:lvl8pPr>
            <a:lvl9pPr marL="1588" indent="0">
              <a:spcBef>
                <a:spcPts val="2400"/>
              </a:spcBef>
              <a:buNone/>
              <a:defRPr sz="2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5639250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type="secHead" preserve="1">
  <p:cSld name="Section Header without Picture">
    <p:spTree>
      <p:nvGrpSpPr>
        <p:cNvPr id="1" name=""/>
        <p:cNvGrpSpPr/>
        <p:nvPr/>
      </p:nvGrpSpPr>
      <p:grpSpPr>
        <a:xfrm>
          <a:off x="0" y="0"/>
          <a:ext cx="0" cy="0"/>
          <a:chOff x="0" y="0"/>
          <a:chExt cx="0" cy="0"/>
        </a:xfrm>
      </p:grpSpPr>
      <p:sp>
        <p:nvSpPr>
          <p:cNvPr id="2" name="Title 1"/>
          <p:cNvSpPr>
            <a:spLocks noGrp="1"/>
          </p:cNvSpPr>
          <p:nvPr>
            <p:ph type="title"/>
          </p:nvPr>
        </p:nvSpPr>
        <p:spPr>
          <a:xfrm>
            <a:off x="531813" y="2600324"/>
            <a:ext cx="11125200" cy="1371600"/>
          </a:xfrm>
        </p:spPr>
        <p:txBody>
          <a:bodyPr anchor="b"/>
          <a:lstStyle>
            <a:lvl1pPr algn="l">
              <a:lnSpc>
                <a:spcPct val="80000"/>
              </a:lnSpc>
              <a:defRPr sz="4800" b="0" cap="none" baseline="0"/>
            </a:lvl1pPr>
          </a:lstStyle>
          <a:p>
            <a:r>
              <a:rPr lang="en-US"/>
              <a:t>Click to edit Master title style</a:t>
            </a:r>
            <a:endParaRPr/>
          </a:p>
        </p:txBody>
      </p:sp>
      <p:sp>
        <p:nvSpPr>
          <p:cNvPr id="3" name="Text Placeholder 2"/>
          <p:cNvSpPr>
            <a:spLocks noGrp="1"/>
          </p:cNvSpPr>
          <p:nvPr>
            <p:ph type="body" idx="1"/>
          </p:nvPr>
        </p:nvSpPr>
        <p:spPr>
          <a:xfrm>
            <a:off x="531813" y="4038598"/>
            <a:ext cx="11125200" cy="914400"/>
          </a:xfrm>
        </p:spPr>
        <p:txBody>
          <a:bodyPr anchor="t">
            <a:noAutofit/>
          </a:bodyPr>
          <a:lstStyle>
            <a:lvl1pPr marL="0" indent="0">
              <a:spcBef>
                <a:spcPts val="0"/>
              </a:spcBef>
              <a:buNone/>
              <a:defRPr sz="2400" b="1">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07952131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Quote with Log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98890" y="1905000"/>
            <a:ext cx="8456613" cy="2209800"/>
          </a:xfrm>
        </p:spPr>
        <p:txBody>
          <a:bodyPr anchor="t"/>
          <a:lstStyle>
            <a:lvl1pPr marL="228600" indent="-228600" algn="l">
              <a:defRPr sz="4000" b="0"/>
            </a:lvl1pPr>
          </a:lstStyle>
          <a:p>
            <a:r>
              <a:rPr dirty="0"/>
              <a:t>“Click to type customer or partner quote surrounded by quotation marks.”</a:t>
            </a:r>
          </a:p>
        </p:txBody>
      </p:sp>
      <p:sp>
        <p:nvSpPr>
          <p:cNvPr id="4" name="Text Placeholder 3"/>
          <p:cNvSpPr>
            <a:spLocks noGrp="1"/>
          </p:cNvSpPr>
          <p:nvPr>
            <p:ph type="body" sz="half" idx="2" hasCustomPrompt="1"/>
          </p:nvPr>
        </p:nvSpPr>
        <p:spPr>
          <a:xfrm>
            <a:off x="3503611" y="4191000"/>
            <a:ext cx="8151813" cy="762000"/>
          </a:xfrm>
        </p:spPr>
        <p:txBody>
          <a:bodyPr>
            <a:noAutofit/>
          </a:bodyPr>
          <a:lstStyle>
            <a:lvl1pPr marL="292100" indent="-292100">
              <a:spcBef>
                <a:spcPts val="0"/>
              </a:spcBef>
              <a:buClr>
                <a:schemeClr val="tx1"/>
              </a:buClr>
              <a:buFont typeface="Arial" panose="020B0604020202020204" pitchFamily="34" charset="0"/>
              <a:buChar char="–"/>
              <a:defRPr sz="2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dirty="0"/>
              <a:t>Click to add Name, Title, Company</a:t>
            </a:r>
          </a:p>
        </p:txBody>
      </p:sp>
    </p:spTree>
    <p:extLst>
      <p:ext uri="{BB962C8B-B14F-4D97-AF65-F5344CB8AC3E}">
        <p14:creationId xmlns:p14="http://schemas.microsoft.com/office/powerpoint/2010/main" val="4196283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Metric">
    <p:spTree>
      <p:nvGrpSpPr>
        <p:cNvPr id="1" name=""/>
        <p:cNvGrpSpPr/>
        <p:nvPr/>
      </p:nvGrpSpPr>
      <p:grpSpPr>
        <a:xfrm>
          <a:off x="0" y="0"/>
          <a:ext cx="0" cy="0"/>
          <a:chOff x="0" y="0"/>
          <a:chExt cx="0" cy="0"/>
        </a:xfrm>
      </p:grpSpPr>
      <p:sp>
        <p:nvSpPr>
          <p:cNvPr id="12" name="Text Placeholder 11"/>
          <p:cNvSpPr>
            <a:spLocks noGrp="1"/>
          </p:cNvSpPr>
          <p:nvPr>
            <p:ph type="body" sz="quarter" idx="15"/>
          </p:nvPr>
        </p:nvSpPr>
        <p:spPr>
          <a:xfrm>
            <a:off x="5256213" y="1524000"/>
            <a:ext cx="5486400" cy="2743200"/>
          </a:xfrm>
        </p:spPr>
        <p:txBody>
          <a:bodyPr anchor="ctr">
            <a:noAutofit/>
          </a:bodyPr>
          <a:lstStyle>
            <a:lvl1pPr marL="0" indent="0">
              <a:spcBef>
                <a:spcPts val="1200"/>
              </a:spcBef>
              <a:buFont typeface="Arial" panose="020B0604020202020204" pitchFamily="34" charset="0"/>
              <a:buNone/>
              <a:defRPr sz="28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dirty="0"/>
              <a:t>Click to edit Master text styles</a:t>
            </a:r>
          </a:p>
        </p:txBody>
      </p:sp>
      <p:sp>
        <p:nvSpPr>
          <p:cNvPr id="2" name="Title 1"/>
          <p:cNvSpPr>
            <a:spLocks noGrp="1"/>
          </p:cNvSpPr>
          <p:nvPr>
            <p:ph type="title" hasCustomPrompt="1"/>
          </p:nvPr>
        </p:nvSpPr>
        <p:spPr>
          <a:xfrm>
            <a:off x="760412" y="1524000"/>
            <a:ext cx="4076700" cy="2743200"/>
          </a:xfrm>
        </p:spPr>
        <p:txBody>
          <a:bodyPr anchor="ctr"/>
          <a:lstStyle>
            <a:lvl1pPr algn="r">
              <a:defRPr sz="16600" b="1">
                <a:solidFill>
                  <a:schemeClr val="accent5"/>
                </a:solidFill>
              </a:defRPr>
            </a:lvl1pPr>
          </a:lstStyle>
          <a:p>
            <a:r>
              <a:rPr lang="en-US" dirty="0"/>
              <a:t>XX</a:t>
            </a:r>
          </a:p>
        </p:txBody>
      </p:sp>
    </p:spTree>
    <p:extLst>
      <p:ext uri="{BB962C8B-B14F-4D97-AF65-F5344CB8AC3E}">
        <p14:creationId xmlns:p14="http://schemas.microsoft.com/office/powerpoint/2010/main" val="396740258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4598307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Title and Subtitle">
    <p:spTree>
      <p:nvGrpSpPr>
        <p:cNvPr id="1" name=""/>
        <p:cNvGrpSpPr/>
        <p:nvPr/>
      </p:nvGrpSpPr>
      <p:grpSpPr>
        <a:xfrm>
          <a:off x="0" y="0"/>
          <a:ext cx="0" cy="0"/>
          <a:chOff x="0" y="0"/>
          <a:chExt cx="0" cy="0"/>
        </a:xfrm>
      </p:grpSpPr>
      <p:sp>
        <p:nvSpPr>
          <p:cNvPr id="6" name="Text Placeholder 12"/>
          <p:cNvSpPr>
            <a:spLocks noGrp="1"/>
          </p:cNvSpPr>
          <p:nvPr>
            <p:ph type="body" sz="quarter" idx="13" hasCustomPrompt="1"/>
          </p:nvPr>
        </p:nvSpPr>
        <p:spPr>
          <a:xfrm>
            <a:off x="531814" y="1373897"/>
            <a:ext cx="11125198" cy="343299"/>
          </a:xfr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subtitle</a:t>
            </a:r>
          </a:p>
        </p:txBody>
      </p:sp>
      <p:sp>
        <p:nvSpPr>
          <p:cNvPr id="7" name="Title 6"/>
          <p:cNvSpPr>
            <a:spLocks noGrp="1"/>
          </p:cNvSpPr>
          <p:nvPr>
            <p:ph type="title"/>
          </p:nvPr>
        </p:nvSpPr>
        <p:spPr/>
        <p:txBody>
          <a:bodyPr/>
          <a:lstStyle/>
          <a:p>
            <a:r>
              <a:rPr lang="en-US" dirty="0"/>
              <a:t>Click to edit Master title style</a:t>
            </a:r>
            <a:endParaRPr dirty="0"/>
          </a:p>
        </p:txBody>
      </p:sp>
    </p:spTree>
    <p:extLst>
      <p:ext uri="{BB962C8B-B14F-4D97-AF65-F5344CB8AC3E}">
        <p14:creationId xmlns:p14="http://schemas.microsoft.com/office/powerpoint/2010/main" val="114589183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Title Slide with Picture and Logo">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2" name="Rectangle 21" descr="Full slide 4-color photo can be inserted here. Customer/Partner and secondary logo can be included"/>
          <p:cNvSpPr/>
          <p:nvPr/>
        </p:nvSpPr>
        <p:spPr bwMode="hidden">
          <a:xfrm>
            <a:off x="0" y="451"/>
            <a:ext cx="12188825" cy="6858000"/>
          </a:xfrm>
          <a:prstGeom prst="rect">
            <a:avLst/>
          </a:prstGeom>
          <a:solidFill>
            <a:srgbClr val="46575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sp>
        <p:nvSpPr>
          <p:cNvPr id="2" name="Title 1"/>
          <p:cNvSpPr>
            <a:spLocks noGrp="1"/>
          </p:cNvSpPr>
          <p:nvPr>
            <p:ph type="ctrTitle"/>
          </p:nvPr>
        </p:nvSpPr>
        <p:spPr>
          <a:xfrm>
            <a:off x="531814" y="739775"/>
            <a:ext cx="9144000" cy="1470025"/>
          </a:xfrm>
        </p:spPr>
        <p:txBody>
          <a:bodyPr/>
          <a:lstStyle>
            <a:lvl1pPr>
              <a:lnSpc>
                <a:spcPct val="80000"/>
              </a:lnSpc>
              <a:defRPr sz="4800"/>
            </a:lvl1pPr>
          </a:lstStyle>
          <a:p>
            <a:r>
              <a:rPr lang="en-US"/>
              <a:t>Click to edit Master title style</a:t>
            </a:r>
            <a:endParaRPr/>
          </a:p>
        </p:txBody>
      </p:sp>
      <p:sp>
        <p:nvSpPr>
          <p:cNvPr id="3" name="Subtitle 2"/>
          <p:cNvSpPr>
            <a:spLocks noGrp="1"/>
          </p:cNvSpPr>
          <p:nvPr>
            <p:ph type="subTitle" idx="1"/>
          </p:nvPr>
        </p:nvSpPr>
        <p:spPr>
          <a:xfrm>
            <a:off x="531762" y="2286000"/>
            <a:ext cx="9144000"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4" name="Date Placeholder 3"/>
          <p:cNvSpPr>
            <a:spLocks noGrp="1"/>
          </p:cNvSpPr>
          <p:nvPr>
            <p:ph type="dt" sz="half" idx="10"/>
          </p:nvPr>
        </p:nvSpPr>
        <p:spPr/>
        <p:txBody>
          <a:bodyPr/>
          <a:lstStyle>
            <a:lvl1pPr>
              <a:defRPr>
                <a:solidFill>
                  <a:schemeClr val="tx1"/>
                </a:solidFill>
              </a:defRPr>
            </a:lvl1pPr>
          </a:lstStyle>
          <a:p>
            <a:fld id="{4BE2DE1C-3BA5-4D9A-A1A1-921D40E82850}" type="datetime1">
              <a:rPr lang="en-US" smtClean="0"/>
              <a:t>8/4/2017</a:t>
            </a:fld>
            <a:endParaRPr lang="en-US" dirty="0"/>
          </a:p>
        </p:txBody>
      </p:sp>
      <p:sp>
        <p:nvSpPr>
          <p:cNvPr id="5" name="Footer Placeholder 4"/>
          <p:cNvSpPr>
            <a:spLocks noGrp="1"/>
          </p:cNvSpPr>
          <p:nvPr>
            <p:ph type="ftr" sz="quarter" idx="11"/>
          </p:nvPr>
        </p:nvSpPr>
        <p:spPr/>
        <p:txBody>
          <a:bodyPr/>
          <a:lstStyle>
            <a:lvl1pPr>
              <a:defRPr>
                <a:solidFill>
                  <a:schemeClr val="tx1"/>
                </a:solidFill>
              </a:defRPr>
            </a:lvl1pPr>
          </a:lstStyle>
          <a:p>
            <a:r>
              <a:rPr lang="en-US"/>
              <a:t>Confidential – Oracle Internal</a:t>
            </a:r>
            <a:endParaRPr lang="en-US" dirty="0"/>
          </a:p>
        </p:txBody>
      </p:sp>
      <p:sp>
        <p:nvSpPr>
          <p:cNvPr id="13" name="Text Placeholder 12"/>
          <p:cNvSpPr>
            <a:spLocks noGrp="1"/>
          </p:cNvSpPr>
          <p:nvPr>
            <p:ph type="body" sz="quarter" idx="13" hasCustomPrompt="1"/>
          </p:nvPr>
        </p:nvSpPr>
        <p:spPr>
          <a:xfrm>
            <a:off x="531814" y="3429451"/>
            <a:ext cx="9144000"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
        <p:nvSpPr>
          <p:cNvPr id="12" name="Rectangle 11"/>
          <p:cNvSpPr/>
          <p:nvPr/>
        </p:nvSpPr>
        <p:spPr bwMode="white">
          <a:xfrm>
            <a:off x="9828212" y="0"/>
            <a:ext cx="1828800"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sp>
        <p:nvSpPr>
          <p:cNvPr id="21" name="Text Placeholder 12"/>
          <p:cNvSpPr>
            <a:spLocks noGrp="1"/>
          </p:cNvSpPr>
          <p:nvPr>
            <p:ph type="body" sz="quarter" idx="15" hasCustomPrompt="1"/>
          </p:nvPr>
        </p:nvSpPr>
        <p:spPr>
          <a:xfrm>
            <a:off x="9904412" y="228600"/>
            <a:ext cx="1676400" cy="228600"/>
          </a:xfrm>
        </p:spPr>
        <p:txBody>
          <a:bodyPr anchor="b">
            <a:normAutofit/>
          </a:bodyPr>
          <a:lstStyle>
            <a:lvl1pPr marL="1588" indent="0" algn="ctr">
              <a:spcBef>
                <a:spcPts val="0"/>
              </a:spcBef>
              <a:buFontTx/>
              <a:buNone/>
              <a:defRPr sz="1400" baseline="0">
                <a:solidFill>
                  <a:schemeClr val="bg1"/>
                </a:solidFill>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a:t>Click to add text</a:t>
            </a:r>
          </a:p>
        </p:txBody>
      </p:sp>
      <p:sp>
        <p:nvSpPr>
          <p:cNvPr id="16" name="TextBox 15"/>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chemeClr val="tx1"/>
                </a:solidFill>
              </a:rPr>
              <a:t>Copyright © </a:t>
            </a:r>
            <a:r>
              <a:rPr lang="en-US" sz="850" dirty="0">
                <a:solidFill>
                  <a:schemeClr val="tx1"/>
                </a:solidFill>
              </a:rPr>
              <a:t>2017,</a:t>
            </a:r>
            <a:r>
              <a:rPr sz="850" dirty="0">
                <a:solidFill>
                  <a:schemeClr val="tx1"/>
                </a:solidFill>
              </a:rPr>
              <a:t> Oracle and/or its affiliates. All rights reserved.  |</a:t>
            </a:r>
          </a:p>
        </p:txBody>
      </p:sp>
      <p:pic>
        <p:nvPicPr>
          <p:cNvPr id="15" name="Picture 14"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25589805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4210686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type="blank" preserve="1">
  <p:cSld name="17_Blank">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pic>
        <p:nvPicPr>
          <p:cNvPr id="6" name="Picture 5"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192776860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type="blank" preserve="1">
  <p:cSld name="18_Blank">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pic>
        <p:nvPicPr>
          <p:cNvPr id="6" name="Picture 5"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38199026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type="blank" preserve="1">
  <p:cSld name="Photo">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Rectangle 1"/>
          <p:cNvSpPr/>
          <p:nvPr userDrawn="1"/>
        </p:nvSpPr>
        <p:spPr>
          <a:xfrm>
            <a:off x="78" y="0"/>
            <a:ext cx="12188825" cy="6858000"/>
          </a:xfrm>
          <a:prstGeom prst="rect">
            <a:avLst/>
          </a:prstGeom>
          <a:solidFill>
            <a:srgbClr val="41555E">
              <a:alpha val="50000"/>
            </a:srgb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FFFFFF"/>
              </a:solidFill>
            </a:endParaRPr>
          </a:p>
        </p:txBody>
      </p:sp>
      <p:pic>
        <p:nvPicPr>
          <p:cNvPr id="6" name="Picture 5"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388856107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type="blank" preserve="1">
  <p:cSld name="1_Blank">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pic>
        <p:nvPicPr>
          <p:cNvPr id="6" name="Picture 5"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
        <p:nvSpPr>
          <p:cNvPr id="4" name="TextBox 3"/>
          <p:cNvSpPr txBox="1"/>
          <p:nvPr userDrawn="1"/>
        </p:nvSpPr>
        <p:spPr>
          <a:xfrm>
            <a:off x="9066212" y="6675120"/>
            <a:ext cx="2787651" cy="182880"/>
          </a:xfrm>
          <a:prstGeom prst="rect">
            <a:avLst/>
          </a:prstGeom>
          <a:noFill/>
        </p:spPr>
        <p:txBody>
          <a:bodyPr wrap="none" lIns="0" tIns="0" rIns="0" bIns="0" rtlCol="0" anchor="ctr" anchorCtr="0">
            <a:noAutofit/>
          </a:bodyPr>
          <a:lstStyle/>
          <a:p>
            <a:r>
              <a:rPr sz="800" dirty="0">
                <a:solidFill>
                  <a:schemeClr val="tx1">
                    <a:lumMod val="60000"/>
                    <a:lumOff val="40000"/>
                  </a:schemeClr>
                </a:solidFill>
              </a:rPr>
              <a:t>Copyright © 201</a:t>
            </a:r>
            <a:r>
              <a:rPr lang="en-US" sz="800" dirty="0">
                <a:solidFill>
                  <a:schemeClr val="tx1">
                    <a:lumMod val="60000"/>
                    <a:lumOff val="40000"/>
                  </a:schemeClr>
                </a:solidFill>
              </a:rPr>
              <a:t>7</a:t>
            </a:r>
            <a:r>
              <a:rPr sz="800" dirty="0">
                <a:solidFill>
                  <a:schemeClr val="tx1">
                    <a:lumMod val="60000"/>
                    <a:lumOff val="40000"/>
                  </a:schemeClr>
                </a:solidFill>
              </a:rPr>
              <a:t> Oracle and/or its affiliates. All rights reserved. </a:t>
            </a:r>
          </a:p>
        </p:txBody>
      </p:sp>
      <p:sp>
        <p:nvSpPr>
          <p:cNvPr id="7" name="TextBox 6"/>
          <p:cNvSpPr txBox="1"/>
          <p:nvPr userDrawn="1"/>
        </p:nvSpPr>
        <p:spPr>
          <a:xfrm>
            <a:off x="11884343" y="6675120"/>
            <a:ext cx="274320" cy="182880"/>
          </a:xfrm>
          <a:prstGeom prst="rect">
            <a:avLst/>
          </a:prstGeom>
          <a:noFill/>
        </p:spPr>
        <p:txBody>
          <a:bodyPr wrap="none" lIns="0" tIns="0" rIns="0" bIns="0" rtlCol="0" anchor="ctr" anchorCtr="0">
            <a:noAutofit/>
          </a:bodyPr>
          <a:lstStyle/>
          <a:p>
            <a:pPr algn="r"/>
            <a:fld id="{27B6AAA9-B404-481D-91B0-DC9D22029493}" type="slidenum">
              <a:rPr lang="en-US" sz="800" smtClean="0">
                <a:solidFill>
                  <a:schemeClr val="tx1">
                    <a:lumMod val="60000"/>
                    <a:lumOff val="40000"/>
                  </a:schemeClr>
                </a:solidFill>
              </a:rPr>
              <a:t>‹#›</a:t>
            </a:fld>
            <a:endParaRPr sz="800" dirty="0">
              <a:solidFill>
                <a:schemeClr val="tx1">
                  <a:lumMod val="60000"/>
                  <a:lumOff val="40000"/>
                </a:schemeClr>
              </a:solidFill>
            </a:endParaRPr>
          </a:p>
        </p:txBody>
      </p:sp>
    </p:spTree>
    <p:extLst>
      <p:ext uri="{BB962C8B-B14F-4D97-AF65-F5344CB8AC3E}">
        <p14:creationId xmlns:p14="http://schemas.microsoft.com/office/powerpoint/2010/main" val="5558607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type="blank" preserve="1">
  <p:cSld name="19_Blank">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5" name="Parallelogram 4"/>
          <p:cNvSpPr/>
          <p:nvPr userDrawn="1"/>
        </p:nvSpPr>
        <p:spPr>
          <a:xfrm>
            <a:off x="4274366" y="0"/>
            <a:ext cx="10474099" cy="6858000"/>
          </a:xfrm>
          <a:prstGeom prst="parallelogram">
            <a:avLst>
              <a:gd name="adj" fmla="val 36579"/>
            </a:avLst>
          </a:prstGeom>
          <a:blipFill dpi="0" rotWithShape="1">
            <a:blip r:embed="rId3" cstate="print">
              <a:alphaModFix amt="85000"/>
            </a:blip>
            <a:srcRect/>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FFFFFF"/>
              </a:solidFill>
            </a:endParaRPr>
          </a:p>
        </p:txBody>
      </p:sp>
      <p:pic>
        <p:nvPicPr>
          <p:cNvPr id="6" name="Picture 5" descr="Oracle logo in white on red staging background"/>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30524954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type="blank" preserve="1">
  <p:cSld name="2_Blank">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5" name="Parallelogram 4"/>
          <p:cNvSpPr/>
          <p:nvPr userDrawn="1"/>
        </p:nvSpPr>
        <p:spPr>
          <a:xfrm>
            <a:off x="-1637970" y="1177970"/>
            <a:ext cx="11426026" cy="4487334"/>
          </a:xfrm>
          <a:prstGeom prst="parallelogram">
            <a:avLst>
              <a:gd name="adj" fmla="val 36579"/>
            </a:avLst>
          </a:prstGeom>
          <a:blipFill dpi="0" rotWithShape="1">
            <a:blip r:embed="rId3" cstate="print">
              <a:alphaModFix amt="85000"/>
            </a:blip>
            <a:srcRect/>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FFFFFF"/>
              </a:solidFill>
            </a:endParaRPr>
          </a:p>
        </p:txBody>
      </p:sp>
      <p:pic>
        <p:nvPicPr>
          <p:cNvPr id="6" name="Picture 5" descr="Oracle logo in white on red staging background"/>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131148220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type="blank" preserve="1">
  <p:cSld name="3_Blank">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5" name="Parallelogram 4"/>
          <p:cNvSpPr/>
          <p:nvPr userDrawn="1"/>
        </p:nvSpPr>
        <p:spPr>
          <a:xfrm>
            <a:off x="4197763" y="0"/>
            <a:ext cx="7991062" cy="6273578"/>
          </a:xfrm>
          <a:prstGeom prst="parallelogram">
            <a:avLst>
              <a:gd name="adj" fmla="val 36579"/>
            </a:avLst>
          </a:prstGeom>
          <a:blipFill dpi="0" rotWithShape="1">
            <a:blip r:embed="rId3" cstate="print">
              <a:alphaModFix amt="85000"/>
            </a:blip>
            <a:srcRect/>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FFFFFF"/>
              </a:solidFill>
            </a:endParaRPr>
          </a:p>
        </p:txBody>
      </p:sp>
      <p:pic>
        <p:nvPicPr>
          <p:cNvPr id="6" name="Picture 5" descr="Oracle logo in white on red staging background"/>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1483212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type="blank" preserve="1">
  <p:cSld name="4_Blank">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5" name="Parallelogram 4"/>
          <p:cNvSpPr/>
          <p:nvPr userDrawn="1"/>
        </p:nvSpPr>
        <p:spPr>
          <a:xfrm>
            <a:off x="806323" y="2585885"/>
            <a:ext cx="12241160" cy="1672082"/>
          </a:xfrm>
          <a:prstGeom prst="parallelogram">
            <a:avLst>
              <a:gd name="adj" fmla="val 36579"/>
            </a:avLst>
          </a:prstGeom>
          <a:blipFill dpi="0" rotWithShape="1">
            <a:blip r:embed="rId3" cstate="print">
              <a:alphaModFix amt="85000"/>
            </a:blip>
            <a:srcRect/>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FFFFFF"/>
              </a:solidFill>
            </a:endParaRPr>
          </a:p>
        </p:txBody>
      </p:sp>
      <p:pic>
        <p:nvPicPr>
          <p:cNvPr id="6" name="Picture 5" descr="Oracle logo in white on red staging background"/>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28517123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type="blank" preserve="1">
  <p:cSld name="20_Blank">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5" name="Parallelogram 4"/>
          <p:cNvSpPr/>
          <p:nvPr userDrawn="1"/>
        </p:nvSpPr>
        <p:spPr>
          <a:xfrm>
            <a:off x="-855393" y="2585885"/>
            <a:ext cx="12241162" cy="1672082"/>
          </a:xfrm>
          <a:prstGeom prst="parallelogram">
            <a:avLst>
              <a:gd name="adj" fmla="val 36579"/>
            </a:avLst>
          </a:prstGeom>
          <a:blipFill dpi="0" rotWithShape="1">
            <a:blip r:embed="rId3" cstate="print">
              <a:alphaModFix amt="85000"/>
            </a:blip>
            <a:srcRect/>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FFFFFF"/>
              </a:solidFill>
            </a:endParaRPr>
          </a:p>
        </p:txBody>
      </p:sp>
      <p:pic>
        <p:nvPicPr>
          <p:cNvPr id="6" name="Picture 5" descr="Oracle logo in white on red staging background"/>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129611444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Title Slide with Picture and 2 Logos">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2" name="Rectangle 21" descr="Full slide 4-color photo can be inserted here. Customer/Partner and secondary logo can be included"/>
          <p:cNvSpPr/>
          <p:nvPr/>
        </p:nvSpPr>
        <p:spPr bwMode="hidden">
          <a:xfrm>
            <a:off x="0" y="0"/>
            <a:ext cx="12188825" cy="6858000"/>
          </a:xfrm>
          <a:prstGeom prst="rect">
            <a:avLst/>
          </a:prstGeom>
          <a:solidFill>
            <a:srgbClr val="46575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sp>
        <p:nvSpPr>
          <p:cNvPr id="2" name="Title 1"/>
          <p:cNvSpPr>
            <a:spLocks noGrp="1"/>
          </p:cNvSpPr>
          <p:nvPr>
            <p:ph type="ctrTitle"/>
          </p:nvPr>
        </p:nvSpPr>
        <p:spPr>
          <a:xfrm>
            <a:off x="531814" y="739775"/>
            <a:ext cx="9144000" cy="1470025"/>
          </a:xfrm>
        </p:spPr>
        <p:txBody>
          <a:bodyPr/>
          <a:lstStyle>
            <a:lvl1pPr>
              <a:lnSpc>
                <a:spcPct val="80000"/>
              </a:lnSpc>
              <a:defRPr sz="4800"/>
            </a:lvl1pPr>
          </a:lstStyle>
          <a:p>
            <a:r>
              <a:rPr lang="en-US"/>
              <a:t>Click to edit Master title style</a:t>
            </a:r>
            <a:endParaRPr/>
          </a:p>
        </p:txBody>
      </p:sp>
      <p:sp>
        <p:nvSpPr>
          <p:cNvPr id="3" name="Subtitle 2"/>
          <p:cNvSpPr>
            <a:spLocks noGrp="1"/>
          </p:cNvSpPr>
          <p:nvPr>
            <p:ph type="subTitle" idx="1"/>
          </p:nvPr>
        </p:nvSpPr>
        <p:spPr>
          <a:xfrm>
            <a:off x="531762" y="2286000"/>
            <a:ext cx="9144000"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4" name="Date Placeholder 3"/>
          <p:cNvSpPr>
            <a:spLocks noGrp="1"/>
          </p:cNvSpPr>
          <p:nvPr>
            <p:ph type="dt" sz="half" idx="10"/>
          </p:nvPr>
        </p:nvSpPr>
        <p:spPr/>
        <p:txBody>
          <a:bodyPr/>
          <a:lstStyle>
            <a:lvl1pPr>
              <a:defRPr>
                <a:solidFill>
                  <a:schemeClr val="tx1"/>
                </a:solidFill>
              </a:defRPr>
            </a:lvl1pPr>
          </a:lstStyle>
          <a:p>
            <a:fld id="{019A20C5-2DC4-4CBD-92D8-A7166617B949}" type="datetime1">
              <a:rPr lang="en-US" smtClean="0"/>
              <a:t>8/4/2017</a:t>
            </a:fld>
            <a:endParaRPr lang="en-US" dirty="0"/>
          </a:p>
        </p:txBody>
      </p:sp>
      <p:sp>
        <p:nvSpPr>
          <p:cNvPr id="5" name="Footer Placeholder 4"/>
          <p:cNvSpPr>
            <a:spLocks noGrp="1"/>
          </p:cNvSpPr>
          <p:nvPr>
            <p:ph type="ftr" sz="quarter" idx="11"/>
          </p:nvPr>
        </p:nvSpPr>
        <p:spPr/>
        <p:txBody>
          <a:bodyPr/>
          <a:lstStyle>
            <a:lvl1pPr>
              <a:defRPr>
                <a:solidFill>
                  <a:schemeClr val="tx1"/>
                </a:solidFill>
              </a:defRPr>
            </a:lvl1pPr>
          </a:lstStyle>
          <a:p>
            <a:r>
              <a:rPr lang="en-US"/>
              <a:t>Confidential – Oracle Internal</a:t>
            </a:r>
            <a:endParaRPr lang="en-US" dirty="0"/>
          </a:p>
        </p:txBody>
      </p:sp>
      <p:sp>
        <p:nvSpPr>
          <p:cNvPr id="13" name="Text Placeholder 12"/>
          <p:cNvSpPr>
            <a:spLocks noGrp="1"/>
          </p:cNvSpPr>
          <p:nvPr>
            <p:ph type="body" sz="quarter" idx="13" hasCustomPrompt="1"/>
          </p:nvPr>
        </p:nvSpPr>
        <p:spPr>
          <a:xfrm>
            <a:off x="531814" y="3429451"/>
            <a:ext cx="9144000"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
        <p:nvSpPr>
          <p:cNvPr id="12" name="Rectangle 11"/>
          <p:cNvSpPr/>
          <p:nvPr/>
        </p:nvSpPr>
        <p:spPr bwMode="white">
          <a:xfrm>
            <a:off x="9828212" y="0"/>
            <a:ext cx="1828800"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sp>
        <p:nvSpPr>
          <p:cNvPr id="21" name="Text Placeholder 12"/>
          <p:cNvSpPr>
            <a:spLocks noGrp="1"/>
          </p:cNvSpPr>
          <p:nvPr>
            <p:ph type="body" sz="quarter" idx="15" hasCustomPrompt="1"/>
          </p:nvPr>
        </p:nvSpPr>
        <p:spPr>
          <a:xfrm>
            <a:off x="9904412" y="228600"/>
            <a:ext cx="1676400" cy="228600"/>
          </a:xfrm>
        </p:spPr>
        <p:txBody>
          <a:bodyPr anchor="b">
            <a:normAutofit/>
          </a:bodyPr>
          <a:lstStyle>
            <a:lvl1pPr marL="1588" indent="0" algn="ctr">
              <a:spcBef>
                <a:spcPts val="0"/>
              </a:spcBef>
              <a:buFontTx/>
              <a:buNone/>
              <a:defRPr sz="1400" baseline="0">
                <a:solidFill>
                  <a:schemeClr val="bg1"/>
                </a:solidFill>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a:t>Click to add text</a:t>
            </a:r>
          </a:p>
        </p:txBody>
      </p:sp>
      <p:sp>
        <p:nvSpPr>
          <p:cNvPr id="15" name="Rectangle 14"/>
          <p:cNvSpPr/>
          <p:nvPr userDrawn="1"/>
        </p:nvSpPr>
        <p:spPr>
          <a:xfrm>
            <a:off x="9823443" y="5409983"/>
            <a:ext cx="1828800" cy="850392"/>
          </a:xfrm>
          <a:prstGeom prst="rect">
            <a:avLst/>
          </a:prstGeom>
          <a:solidFill>
            <a:schemeClr val="tx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17" name="TextBox 16"/>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chemeClr val="tx1"/>
                </a:solidFill>
              </a:rPr>
              <a:t>Copyright © </a:t>
            </a:r>
            <a:r>
              <a:rPr lang="en-US" sz="850" dirty="0">
                <a:solidFill>
                  <a:schemeClr val="tx1"/>
                </a:solidFill>
              </a:rPr>
              <a:t>2017,</a:t>
            </a:r>
            <a:r>
              <a:rPr sz="850" dirty="0">
                <a:solidFill>
                  <a:schemeClr val="tx1"/>
                </a:solidFill>
              </a:rPr>
              <a:t> Oracle and/or its affiliates. All rights reserved.  |</a:t>
            </a:r>
          </a:p>
        </p:txBody>
      </p:sp>
      <p:pic>
        <p:nvPicPr>
          <p:cNvPr id="16" name="Picture 15"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388520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type="blank" preserve="1">
  <p:cSld name="28_Blank">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5" name="Parallelogram 4"/>
          <p:cNvSpPr/>
          <p:nvPr userDrawn="1"/>
        </p:nvSpPr>
        <p:spPr>
          <a:xfrm>
            <a:off x="806323" y="513245"/>
            <a:ext cx="12241160" cy="1672082"/>
          </a:xfrm>
          <a:prstGeom prst="parallelogram">
            <a:avLst>
              <a:gd name="adj" fmla="val 36579"/>
            </a:avLst>
          </a:prstGeom>
          <a:blipFill dpi="0" rotWithShape="1">
            <a:blip r:embed="rId3" cstate="print">
              <a:alphaModFix amt="85000"/>
            </a:blip>
            <a:srcRect/>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FFFFFF"/>
              </a:solidFill>
            </a:endParaRPr>
          </a:p>
        </p:txBody>
      </p:sp>
      <p:pic>
        <p:nvPicPr>
          <p:cNvPr id="6" name="Picture 5" descr="Oracle logo in white on red staging background"/>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295841815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type="blank" preserve="1">
  <p:cSld name="5_Blank">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pic>
        <p:nvPicPr>
          <p:cNvPr id="6" name="Picture 5"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
        <p:nvSpPr>
          <p:cNvPr id="4" name="Parallelogram 3"/>
          <p:cNvSpPr/>
          <p:nvPr userDrawn="1"/>
        </p:nvSpPr>
        <p:spPr>
          <a:xfrm>
            <a:off x="4274366" y="0"/>
            <a:ext cx="10474099" cy="6858000"/>
          </a:xfrm>
          <a:prstGeom prst="parallelogram">
            <a:avLst>
              <a:gd name="adj" fmla="val 36579"/>
            </a:avLst>
          </a:prstGeom>
          <a:blipFill dpi="0" rotWithShape="1">
            <a:blip r:embed="rId4" cstate="print">
              <a:alphaModFix amt="85000"/>
            </a:blip>
            <a:srcRect/>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FFFFFF"/>
              </a:solidFill>
            </a:endParaRPr>
          </a:p>
        </p:txBody>
      </p:sp>
    </p:spTree>
    <p:extLst>
      <p:ext uri="{BB962C8B-B14F-4D97-AF65-F5344CB8AC3E}">
        <p14:creationId xmlns:p14="http://schemas.microsoft.com/office/powerpoint/2010/main" val="121727897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type="blank" preserve="1">
  <p:cSld name="6_Blank">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5" name="Parallelogram 4"/>
          <p:cNvSpPr/>
          <p:nvPr userDrawn="1"/>
        </p:nvSpPr>
        <p:spPr>
          <a:xfrm>
            <a:off x="-1637970" y="1177970"/>
            <a:ext cx="11426026" cy="4487334"/>
          </a:xfrm>
          <a:prstGeom prst="parallelogram">
            <a:avLst>
              <a:gd name="adj" fmla="val 36579"/>
            </a:avLst>
          </a:prstGeom>
          <a:blipFill dpi="0" rotWithShape="1">
            <a:blip r:embed="rId3" cstate="print">
              <a:alphaModFix amt="85000"/>
            </a:blip>
            <a:srcRect/>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FFFFFF"/>
              </a:solidFill>
            </a:endParaRPr>
          </a:p>
        </p:txBody>
      </p:sp>
      <p:pic>
        <p:nvPicPr>
          <p:cNvPr id="6" name="Picture 5" descr="Oracle logo in white on red staging background"/>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53463290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type="blank" preserve="1">
  <p:cSld name="7_Blank">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5" name="Parallelogram 4"/>
          <p:cNvSpPr/>
          <p:nvPr userDrawn="1"/>
        </p:nvSpPr>
        <p:spPr>
          <a:xfrm>
            <a:off x="4197763" y="0"/>
            <a:ext cx="7991062" cy="6273578"/>
          </a:xfrm>
          <a:prstGeom prst="parallelogram">
            <a:avLst>
              <a:gd name="adj" fmla="val 36579"/>
            </a:avLst>
          </a:prstGeom>
          <a:blipFill dpi="0" rotWithShape="1">
            <a:blip r:embed="rId3" cstate="print">
              <a:alphaModFix amt="85000"/>
            </a:blip>
            <a:srcRect/>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FFFFFF"/>
              </a:solidFill>
            </a:endParaRPr>
          </a:p>
        </p:txBody>
      </p:sp>
      <p:pic>
        <p:nvPicPr>
          <p:cNvPr id="6" name="Picture 5" descr="Oracle logo in white on red staging background"/>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37414424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type="blank" preserve="1">
  <p:cSld name="8_Blank">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pic>
        <p:nvPicPr>
          <p:cNvPr id="6" name="Picture 5"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
        <p:nvSpPr>
          <p:cNvPr id="4" name="Parallelogram 3"/>
          <p:cNvSpPr/>
          <p:nvPr userDrawn="1"/>
        </p:nvSpPr>
        <p:spPr>
          <a:xfrm>
            <a:off x="884903" y="2585885"/>
            <a:ext cx="12162502" cy="1672082"/>
          </a:xfrm>
          <a:prstGeom prst="parallelogram">
            <a:avLst>
              <a:gd name="adj" fmla="val 36579"/>
            </a:avLst>
          </a:prstGeom>
          <a:blipFill dpi="0" rotWithShape="1">
            <a:blip r:embed="rId4" cstate="print">
              <a:alphaModFix amt="85000"/>
            </a:blip>
            <a:srcRect/>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FFFFFF"/>
              </a:solidFill>
            </a:endParaRPr>
          </a:p>
        </p:txBody>
      </p:sp>
    </p:spTree>
    <p:extLst>
      <p:ext uri="{BB962C8B-B14F-4D97-AF65-F5344CB8AC3E}">
        <p14:creationId xmlns:p14="http://schemas.microsoft.com/office/powerpoint/2010/main" val="42945674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type="blank" preserve="1">
  <p:cSld name="21_Blank">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5" name="Parallelogram 4"/>
          <p:cNvSpPr/>
          <p:nvPr userDrawn="1"/>
        </p:nvSpPr>
        <p:spPr>
          <a:xfrm>
            <a:off x="-855393" y="2585885"/>
            <a:ext cx="12241162" cy="1672082"/>
          </a:xfrm>
          <a:prstGeom prst="parallelogram">
            <a:avLst>
              <a:gd name="adj" fmla="val 36579"/>
            </a:avLst>
          </a:prstGeom>
          <a:blipFill dpi="0" rotWithShape="1">
            <a:blip r:embed="rId3" cstate="print">
              <a:alphaModFix amt="85000"/>
            </a:blip>
            <a:srcRect/>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FFFFFF"/>
              </a:solidFill>
            </a:endParaRPr>
          </a:p>
        </p:txBody>
      </p:sp>
      <p:pic>
        <p:nvPicPr>
          <p:cNvPr id="6" name="Picture 5" descr="Oracle logo in white on red staging background"/>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33306320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type="blank" preserve="1">
  <p:cSld name="29_Blank">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5" name="Parallelogram 4"/>
          <p:cNvSpPr/>
          <p:nvPr userDrawn="1"/>
        </p:nvSpPr>
        <p:spPr>
          <a:xfrm>
            <a:off x="806323" y="513245"/>
            <a:ext cx="12241160" cy="1672082"/>
          </a:xfrm>
          <a:prstGeom prst="parallelogram">
            <a:avLst>
              <a:gd name="adj" fmla="val 36579"/>
            </a:avLst>
          </a:prstGeom>
          <a:blipFill dpi="0" rotWithShape="1">
            <a:blip r:embed="rId3" cstate="print">
              <a:alphaModFix amt="85000"/>
            </a:blip>
            <a:srcRect/>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FFFFFF"/>
              </a:solidFill>
            </a:endParaRPr>
          </a:p>
        </p:txBody>
      </p:sp>
      <p:pic>
        <p:nvPicPr>
          <p:cNvPr id="6" name="Picture 5" descr="Oracle logo in white on red staging background"/>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129292208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type="blank" preserve="1">
  <p:cSld name="9_Blank">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5" name="Parallelogram 4"/>
          <p:cNvSpPr/>
          <p:nvPr userDrawn="1"/>
        </p:nvSpPr>
        <p:spPr>
          <a:xfrm>
            <a:off x="4274366" y="0"/>
            <a:ext cx="10474099" cy="6858000"/>
          </a:xfrm>
          <a:prstGeom prst="parallelogram">
            <a:avLst>
              <a:gd name="adj" fmla="val 36579"/>
            </a:avLst>
          </a:prstGeom>
          <a:blipFill>
            <a:blip r:embed="rId3" cstate="print">
              <a:alphaModFix amt="85000"/>
            </a:blip>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FFFFFF"/>
              </a:solidFill>
            </a:endParaRPr>
          </a:p>
        </p:txBody>
      </p:sp>
      <p:pic>
        <p:nvPicPr>
          <p:cNvPr id="6" name="Picture 5" descr="Oracle logo in white on red staging background"/>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2723115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type="blank" preserve="1">
  <p:cSld name="10_Blank">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5" name="Parallelogram 4"/>
          <p:cNvSpPr/>
          <p:nvPr userDrawn="1"/>
        </p:nvSpPr>
        <p:spPr>
          <a:xfrm>
            <a:off x="-1637970" y="1177970"/>
            <a:ext cx="11426026" cy="4487334"/>
          </a:xfrm>
          <a:prstGeom prst="parallelogram">
            <a:avLst>
              <a:gd name="adj" fmla="val 36579"/>
            </a:avLst>
          </a:prstGeom>
          <a:blipFill>
            <a:blip r:embed="rId3" cstate="print">
              <a:alphaModFix amt="85000"/>
            </a:blip>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FFFFFF"/>
              </a:solidFill>
            </a:endParaRPr>
          </a:p>
        </p:txBody>
      </p:sp>
      <p:pic>
        <p:nvPicPr>
          <p:cNvPr id="6" name="Picture 5" descr="Oracle logo in white on red staging background"/>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325913553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type="blank" preserve="1">
  <p:cSld name="11_Blank">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5" name="Parallelogram 4"/>
          <p:cNvSpPr/>
          <p:nvPr userDrawn="1"/>
        </p:nvSpPr>
        <p:spPr>
          <a:xfrm>
            <a:off x="4197763" y="0"/>
            <a:ext cx="7991062" cy="6273578"/>
          </a:xfrm>
          <a:prstGeom prst="parallelogram">
            <a:avLst>
              <a:gd name="adj" fmla="val 36579"/>
            </a:avLst>
          </a:prstGeom>
          <a:blipFill>
            <a:blip r:embed="rId3" cstate="print">
              <a:alphaModFix amt="85000"/>
            </a:blip>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FFFFFF"/>
              </a:solidFill>
            </a:endParaRPr>
          </a:p>
        </p:txBody>
      </p:sp>
      <p:pic>
        <p:nvPicPr>
          <p:cNvPr id="6" name="Picture 5" descr="Oracle logo in white on red staging background"/>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374567244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31812" y="406400"/>
            <a:ext cx="11125200" cy="504954"/>
          </a:xfrm>
        </p:spPr>
        <p:txBody>
          <a:bodyPr/>
          <a:lstStyle>
            <a:lvl1pPr>
              <a:defRPr sz="3200">
                <a:latin typeface="Calibri Light" panose="020F0302020204030204" pitchFamily="34" charset="0"/>
              </a:defRPr>
            </a:lvl1pPr>
          </a:lstStyle>
          <a:p>
            <a:r>
              <a:rPr lang="en-US" dirty="0"/>
              <a:t>Click to edit Master title style</a:t>
            </a:r>
            <a:endParaRPr dirty="0"/>
          </a:p>
        </p:txBody>
      </p:sp>
      <p:sp>
        <p:nvSpPr>
          <p:cNvPr id="3" name="Content Placeholder 2"/>
          <p:cNvSpPr>
            <a:spLocks noGrp="1"/>
          </p:cNvSpPr>
          <p:nvPr>
            <p:ph idx="1" hasCustomPrompt="1"/>
          </p:nvPr>
        </p:nvSpPr>
        <p:spPr>
          <a:xfrm>
            <a:off x="531151" y="1524001"/>
            <a:ext cx="11126522" cy="4419600"/>
          </a:xfrm>
        </p:spPr>
        <p:txBody>
          <a:bodyPr/>
          <a:lstStyle>
            <a:lvl1pPr>
              <a:buClr>
                <a:schemeClr val="accent3"/>
              </a:buClr>
              <a:defRPr sz="2000"/>
            </a:lvl1pPr>
          </a:lstStyle>
          <a:p>
            <a:pPr lvl="0"/>
            <a:r>
              <a:rPr lang="en-US" dirty="0"/>
              <a:t>Click to edit Master text styles</a:t>
            </a:r>
          </a:p>
        </p:txBody>
      </p:sp>
      <p:sp>
        <p:nvSpPr>
          <p:cNvPr id="4" name="Date Placeholder 3"/>
          <p:cNvSpPr>
            <a:spLocks noGrp="1"/>
          </p:cNvSpPr>
          <p:nvPr>
            <p:ph type="dt" sz="half" idx="10"/>
          </p:nvPr>
        </p:nvSpPr>
        <p:spPr/>
        <p:txBody>
          <a:bodyPr/>
          <a:lstStyle/>
          <a:p>
            <a:fld id="{38B7C8EB-E67B-4F53-98E1-4DD3396993C3}" type="datetime1">
              <a:rPr lang="en-US" smtClean="0"/>
              <a:t>8/4/2017</a:t>
            </a:fld>
            <a:endParaRPr dirty="0"/>
          </a:p>
        </p:txBody>
      </p:sp>
      <p:sp>
        <p:nvSpPr>
          <p:cNvPr id="5" name="Footer Placeholder 4"/>
          <p:cNvSpPr>
            <a:spLocks noGrp="1"/>
          </p:cNvSpPr>
          <p:nvPr>
            <p:ph type="ftr" sz="quarter" idx="11"/>
          </p:nvPr>
        </p:nvSpPr>
        <p:spPr/>
        <p:txBody>
          <a:bodyPr/>
          <a:lstStyle/>
          <a:p>
            <a:r>
              <a:rPr lang="en-US"/>
              <a:t>Confidential – Oracle Internal</a:t>
            </a:r>
            <a:endParaRPr dirty="0"/>
          </a:p>
        </p:txBody>
      </p:sp>
      <p:sp>
        <p:nvSpPr>
          <p:cNvPr id="6" name="Slide Number Placeholder 5"/>
          <p:cNvSpPr>
            <a:spLocks noGrp="1"/>
          </p:cNvSpPr>
          <p:nvPr>
            <p:ph type="sldNum" sz="quarter" idx="12"/>
          </p:nvPr>
        </p:nvSpPr>
        <p:spPr/>
        <p:txBody>
          <a:bodyPr/>
          <a:lstStyle/>
          <a:p>
            <a:fld id="{C51EAA63-D034-42AE-91FA-B13B9518C7BE}" type="slidenum">
              <a:rPr/>
              <a:pPr/>
              <a:t>‹#›</a:t>
            </a:fld>
            <a:endParaRPr dirty="0"/>
          </a:p>
        </p:txBody>
      </p:sp>
    </p:spTree>
    <p:extLst>
      <p:ext uri="{BB962C8B-B14F-4D97-AF65-F5344CB8AC3E}">
        <p14:creationId xmlns:p14="http://schemas.microsoft.com/office/powerpoint/2010/main" val="20752384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type="blank" preserve="1">
  <p:cSld name="12_Blank">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pic>
        <p:nvPicPr>
          <p:cNvPr id="6" name="Picture 5"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
        <p:nvSpPr>
          <p:cNvPr id="4" name="Parallelogram 3"/>
          <p:cNvSpPr/>
          <p:nvPr userDrawn="1"/>
        </p:nvSpPr>
        <p:spPr>
          <a:xfrm>
            <a:off x="884903" y="2585885"/>
            <a:ext cx="12162502" cy="1672082"/>
          </a:xfrm>
          <a:prstGeom prst="parallelogram">
            <a:avLst>
              <a:gd name="adj" fmla="val 36579"/>
            </a:avLst>
          </a:prstGeom>
          <a:blipFill>
            <a:blip r:embed="rId4" cstate="print">
              <a:alphaModFix amt="85000"/>
            </a:blip>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FFFFFF"/>
              </a:solidFill>
            </a:endParaRPr>
          </a:p>
        </p:txBody>
      </p:sp>
    </p:spTree>
    <p:extLst>
      <p:ext uri="{BB962C8B-B14F-4D97-AF65-F5344CB8AC3E}">
        <p14:creationId xmlns:p14="http://schemas.microsoft.com/office/powerpoint/2010/main" val="374066652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type="blank" preserve="1">
  <p:cSld name="30_Blank">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5" name="Parallelogram 4"/>
          <p:cNvSpPr/>
          <p:nvPr userDrawn="1"/>
        </p:nvSpPr>
        <p:spPr>
          <a:xfrm>
            <a:off x="806323" y="513245"/>
            <a:ext cx="12241160" cy="1672082"/>
          </a:xfrm>
          <a:prstGeom prst="parallelogram">
            <a:avLst>
              <a:gd name="adj" fmla="val 36579"/>
            </a:avLst>
          </a:prstGeom>
          <a:blipFill dpi="0" rotWithShape="1">
            <a:blip r:embed="rId3" cstate="print">
              <a:alphaModFix amt="85000"/>
            </a:blip>
            <a:srcRect/>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FFFFFF"/>
              </a:solidFill>
            </a:endParaRPr>
          </a:p>
        </p:txBody>
      </p:sp>
      <p:pic>
        <p:nvPicPr>
          <p:cNvPr id="6" name="Picture 5" descr="Oracle logo in white on red staging background"/>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130607753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type="blank" preserve="1">
  <p:cSld name="13_Blank">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5" name="Parallelogram 4"/>
          <p:cNvSpPr/>
          <p:nvPr userDrawn="1"/>
        </p:nvSpPr>
        <p:spPr>
          <a:xfrm>
            <a:off x="4274366" y="0"/>
            <a:ext cx="10474099" cy="6858000"/>
          </a:xfrm>
          <a:prstGeom prst="parallelogram">
            <a:avLst>
              <a:gd name="adj" fmla="val 36579"/>
            </a:avLst>
          </a:prstGeom>
          <a:blipFill>
            <a:blip r:embed="rId3" cstate="print">
              <a:alphaModFix amt="85000"/>
            </a:blip>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FFFFFF"/>
              </a:solidFill>
            </a:endParaRPr>
          </a:p>
        </p:txBody>
      </p:sp>
      <p:pic>
        <p:nvPicPr>
          <p:cNvPr id="6" name="Picture 5" descr="Oracle logo in white on red staging background"/>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75822576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type="blank" preserve="1">
  <p:cSld name="14_Blank">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5" name="Parallelogram 4"/>
          <p:cNvSpPr/>
          <p:nvPr userDrawn="1"/>
        </p:nvSpPr>
        <p:spPr>
          <a:xfrm>
            <a:off x="-1637970" y="1177970"/>
            <a:ext cx="11426026" cy="4487334"/>
          </a:xfrm>
          <a:prstGeom prst="parallelogram">
            <a:avLst>
              <a:gd name="adj" fmla="val 36579"/>
            </a:avLst>
          </a:prstGeom>
          <a:blipFill>
            <a:blip r:embed="rId3" cstate="print">
              <a:alphaModFix amt="85000"/>
            </a:blip>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FFFFFF"/>
              </a:solidFill>
            </a:endParaRPr>
          </a:p>
        </p:txBody>
      </p:sp>
      <p:pic>
        <p:nvPicPr>
          <p:cNvPr id="6" name="Picture 5" descr="Oracle logo in white on red staging background"/>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141895802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type="blank" preserve="1">
  <p:cSld name="15_Blank">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5" name="Parallelogram 4"/>
          <p:cNvSpPr/>
          <p:nvPr userDrawn="1"/>
        </p:nvSpPr>
        <p:spPr>
          <a:xfrm>
            <a:off x="4197763" y="0"/>
            <a:ext cx="7991062" cy="6273578"/>
          </a:xfrm>
          <a:prstGeom prst="parallelogram">
            <a:avLst>
              <a:gd name="adj" fmla="val 36579"/>
            </a:avLst>
          </a:prstGeom>
          <a:blipFill>
            <a:blip r:embed="rId3" cstate="print">
              <a:alphaModFix amt="85000"/>
            </a:blip>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FFFFFF"/>
              </a:solidFill>
            </a:endParaRPr>
          </a:p>
        </p:txBody>
      </p:sp>
      <p:pic>
        <p:nvPicPr>
          <p:cNvPr id="6" name="Picture 5" descr="Oracle logo in white on red staging background"/>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4082312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type="blank" preserve="1">
  <p:cSld name="16_Blank">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pic>
        <p:nvPicPr>
          <p:cNvPr id="6" name="Picture 5"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
        <p:nvSpPr>
          <p:cNvPr id="4" name="Parallelogram 3"/>
          <p:cNvSpPr/>
          <p:nvPr userDrawn="1"/>
        </p:nvSpPr>
        <p:spPr>
          <a:xfrm>
            <a:off x="884903" y="2585885"/>
            <a:ext cx="12162502" cy="1672082"/>
          </a:xfrm>
          <a:prstGeom prst="parallelogram">
            <a:avLst>
              <a:gd name="adj" fmla="val 36579"/>
            </a:avLst>
          </a:prstGeom>
          <a:blipFill>
            <a:blip r:embed="rId4" cstate="print">
              <a:alphaModFix amt="85000"/>
            </a:blip>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FFFFFF"/>
              </a:solidFill>
            </a:endParaRPr>
          </a:p>
        </p:txBody>
      </p:sp>
    </p:spTree>
    <p:extLst>
      <p:ext uri="{BB962C8B-B14F-4D97-AF65-F5344CB8AC3E}">
        <p14:creationId xmlns:p14="http://schemas.microsoft.com/office/powerpoint/2010/main" val="27561804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type="blank" preserve="1">
  <p:cSld name="23_Blank">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5" name="Parallelogram 4"/>
          <p:cNvSpPr/>
          <p:nvPr userDrawn="1"/>
        </p:nvSpPr>
        <p:spPr>
          <a:xfrm>
            <a:off x="-855393" y="2585885"/>
            <a:ext cx="12241162" cy="1672082"/>
          </a:xfrm>
          <a:prstGeom prst="parallelogram">
            <a:avLst>
              <a:gd name="adj" fmla="val 36579"/>
            </a:avLst>
          </a:prstGeom>
          <a:blipFill>
            <a:blip r:embed="rId3" cstate="print">
              <a:alphaModFix amt="85000"/>
            </a:blip>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FFFFFF"/>
              </a:solidFill>
            </a:endParaRPr>
          </a:p>
        </p:txBody>
      </p:sp>
      <p:pic>
        <p:nvPicPr>
          <p:cNvPr id="6" name="Picture 5" descr="Oracle logo in white on red staging background"/>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19430177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type="blank" preserve="1">
  <p:cSld name="31_Blank">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5" name="Parallelogram 4"/>
          <p:cNvSpPr/>
          <p:nvPr userDrawn="1"/>
        </p:nvSpPr>
        <p:spPr>
          <a:xfrm>
            <a:off x="806323" y="513245"/>
            <a:ext cx="12241160" cy="1672082"/>
          </a:xfrm>
          <a:prstGeom prst="parallelogram">
            <a:avLst>
              <a:gd name="adj" fmla="val 36579"/>
            </a:avLst>
          </a:prstGeom>
          <a:blipFill dpi="0" rotWithShape="1">
            <a:blip r:embed="rId3" cstate="print">
              <a:alphaModFix amt="85000"/>
            </a:blip>
            <a:srcRect/>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FFFFFF"/>
              </a:solidFill>
            </a:endParaRPr>
          </a:p>
        </p:txBody>
      </p:sp>
      <p:pic>
        <p:nvPicPr>
          <p:cNvPr id="6" name="Picture 5" descr="Oracle logo in white on red staging background"/>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241272252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type="blank" preserve="1">
  <p:cSld name="24_Blank">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8" name="Parallelogram 7"/>
          <p:cNvSpPr/>
          <p:nvPr userDrawn="1"/>
        </p:nvSpPr>
        <p:spPr>
          <a:xfrm>
            <a:off x="6421687" y="-1536700"/>
            <a:ext cx="8958805" cy="4973039"/>
          </a:xfrm>
          <a:prstGeom prst="parallelogram">
            <a:avLst>
              <a:gd name="adj" fmla="val 36579"/>
            </a:avLst>
          </a:prstGeom>
          <a:blipFill dpi="0" rotWithShape="1">
            <a:blip r:embed="rId3" cstate="print">
              <a:alphaModFix amt="40000"/>
            </a:blip>
            <a:srcRect/>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FFFFFF"/>
              </a:solidFill>
            </a:endParaRPr>
          </a:p>
        </p:txBody>
      </p:sp>
      <p:pic>
        <p:nvPicPr>
          <p:cNvPr id="6" name="Picture 5" descr="Oracle logo in white on red staging background"/>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
        <p:nvSpPr>
          <p:cNvPr id="7" name="Parallelogram 6"/>
          <p:cNvSpPr/>
          <p:nvPr userDrawn="1"/>
        </p:nvSpPr>
        <p:spPr>
          <a:xfrm>
            <a:off x="5550408" y="1078992"/>
            <a:ext cx="8724393" cy="5779010"/>
          </a:xfrm>
          <a:prstGeom prst="parallelogram">
            <a:avLst>
              <a:gd name="adj" fmla="val 36579"/>
            </a:avLst>
          </a:prstGeom>
          <a:blipFill dpi="0" rotWithShape="1">
            <a:blip r:embed="rId5" cstate="print">
              <a:alphaModFix amt="85000"/>
            </a:blip>
            <a:srcRect/>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FFFFFF"/>
              </a:solidFill>
            </a:endParaRPr>
          </a:p>
        </p:txBody>
      </p:sp>
    </p:spTree>
    <p:extLst>
      <p:ext uri="{BB962C8B-B14F-4D97-AF65-F5344CB8AC3E}">
        <p14:creationId xmlns:p14="http://schemas.microsoft.com/office/powerpoint/2010/main" val="343540490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type="blank" preserve="1">
  <p:cSld name="25_Blank">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pic>
        <p:nvPicPr>
          <p:cNvPr id="6" name="Picture 5"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
        <p:nvSpPr>
          <p:cNvPr id="5" name="Parallelogram 4"/>
          <p:cNvSpPr/>
          <p:nvPr userDrawn="1"/>
        </p:nvSpPr>
        <p:spPr>
          <a:xfrm>
            <a:off x="6421687" y="-1536700"/>
            <a:ext cx="8958805" cy="4973039"/>
          </a:xfrm>
          <a:prstGeom prst="parallelogram">
            <a:avLst>
              <a:gd name="adj" fmla="val 36579"/>
            </a:avLst>
          </a:prstGeom>
          <a:blipFill dpi="0" rotWithShape="1">
            <a:blip r:embed="rId4" cstate="print">
              <a:alphaModFix amt="40000"/>
            </a:blip>
            <a:srcRect/>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FFFFFF"/>
              </a:solidFill>
            </a:endParaRPr>
          </a:p>
        </p:txBody>
      </p:sp>
      <p:sp>
        <p:nvSpPr>
          <p:cNvPr id="9" name="Parallelogram 8"/>
          <p:cNvSpPr/>
          <p:nvPr userDrawn="1"/>
        </p:nvSpPr>
        <p:spPr>
          <a:xfrm>
            <a:off x="5550408" y="1078992"/>
            <a:ext cx="8724393" cy="5779010"/>
          </a:xfrm>
          <a:prstGeom prst="parallelogram">
            <a:avLst>
              <a:gd name="adj" fmla="val 36579"/>
            </a:avLst>
          </a:prstGeom>
          <a:blipFill dpi="0" rotWithShape="1">
            <a:blip r:embed="rId5" cstate="print">
              <a:alphaModFix amt="85000"/>
            </a:blip>
            <a:srcRect/>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FFFFFF"/>
              </a:solidFill>
            </a:endParaRPr>
          </a:p>
        </p:txBody>
      </p:sp>
    </p:spTree>
    <p:extLst>
      <p:ext uri="{BB962C8B-B14F-4D97-AF65-F5344CB8AC3E}">
        <p14:creationId xmlns:p14="http://schemas.microsoft.com/office/powerpoint/2010/main" val="49467709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31812" y="406400"/>
            <a:ext cx="11125200" cy="464868"/>
          </a:xfrm>
        </p:spPr>
        <p:txBody>
          <a:bodyPr/>
          <a:lstStyle>
            <a:lvl1pPr>
              <a:defRPr sz="3200">
                <a:latin typeface="Calibri Light" panose="020F0302020204030204" pitchFamily="34" charset="0"/>
              </a:defRPr>
            </a:lvl1pPr>
          </a:lstStyle>
          <a:p>
            <a:r>
              <a:rPr lang="en-US" dirty="0"/>
              <a:t>Click to edit Master title style</a:t>
            </a:r>
            <a:endParaRPr dirty="0"/>
          </a:p>
        </p:txBody>
      </p:sp>
      <p:sp>
        <p:nvSpPr>
          <p:cNvPr id="3" name="Content Placeholder 2"/>
          <p:cNvSpPr>
            <a:spLocks noGrp="1"/>
          </p:cNvSpPr>
          <p:nvPr>
            <p:ph idx="1" hasCustomPrompt="1"/>
          </p:nvPr>
        </p:nvSpPr>
        <p:spPr>
          <a:xfrm>
            <a:off x="531151" y="1981200"/>
            <a:ext cx="11126522" cy="3962400"/>
          </a:xfrm>
        </p:spPr>
        <p:txBody>
          <a:bodyPr/>
          <a:lstStyle>
            <a:lvl1pPr marL="228600" indent="-228600">
              <a:buClr>
                <a:schemeClr val="accent3"/>
              </a:buClr>
              <a:buFont typeface="Arial" panose="020B0604020202020204" pitchFamily="34" charset="0"/>
              <a:buChar char="•"/>
              <a:defRPr sz="2000"/>
            </a:lvl1pPr>
            <a:lvl2pPr marL="274320" indent="0">
              <a:buNone/>
              <a:defRPr/>
            </a:lvl2pPr>
          </a:lstStyle>
          <a:p>
            <a:pPr lvl="0"/>
            <a:r>
              <a:rPr lang="en-US" dirty="0"/>
              <a:t>Click to edit Master text styles</a:t>
            </a:r>
          </a:p>
        </p:txBody>
      </p:sp>
      <p:sp>
        <p:nvSpPr>
          <p:cNvPr id="4" name="Date Placeholder 3"/>
          <p:cNvSpPr>
            <a:spLocks noGrp="1"/>
          </p:cNvSpPr>
          <p:nvPr>
            <p:ph type="dt" sz="half" idx="10"/>
          </p:nvPr>
        </p:nvSpPr>
        <p:spPr/>
        <p:txBody>
          <a:bodyPr/>
          <a:lstStyle/>
          <a:p>
            <a:fld id="{E8CDA104-4476-4570-9ABE-50CF208C8DC4}" type="datetime1">
              <a:rPr lang="en-US" smtClean="0"/>
              <a:t>8/4/2017</a:t>
            </a:fld>
            <a:endParaRPr dirty="0"/>
          </a:p>
        </p:txBody>
      </p:sp>
      <p:sp>
        <p:nvSpPr>
          <p:cNvPr id="5" name="Footer Placeholder 4"/>
          <p:cNvSpPr>
            <a:spLocks noGrp="1"/>
          </p:cNvSpPr>
          <p:nvPr>
            <p:ph type="ftr" sz="quarter" idx="11"/>
          </p:nvPr>
        </p:nvSpPr>
        <p:spPr/>
        <p:txBody>
          <a:bodyPr/>
          <a:lstStyle/>
          <a:p>
            <a:r>
              <a:rPr lang="en-US"/>
              <a:t>Confidential – Oracle Internal</a:t>
            </a:r>
            <a:endParaRPr dirty="0"/>
          </a:p>
        </p:txBody>
      </p:sp>
      <p:sp>
        <p:nvSpPr>
          <p:cNvPr id="6" name="Slide Number Placeholder 5"/>
          <p:cNvSpPr>
            <a:spLocks noGrp="1"/>
          </p:cNvSpPr>
          <p:nvPr>
            <p:ph type="sldNum" sz="quarter" idx="12"/>
          </p:nvPr>
        </p:nvSpPr>
        <p:spPr/>
        <p:txBody>
          <a:bodyPr/>
          <a:lstStyle/>
          <a:p>
            <a:fld id="{C51EAA63-D034-42AE-91FA-B13B9518C7BE}" type="slidenum">
              <a:rPr/>
              <a:pPr/>
              <a:t>‹#›</a:t>
            </a:fld>
            <a:endParaRPr dirty="0"/>
          </a:p>
        </p:txBody>
      </p:sp>
      <p:sp>
        <p:nvSpPr>
          <p:cNvPr id="7" name="Text Placeholder 12"/>
          <p:cNvSpPr>
            <a:spLocks noGrp="1"/>
          </p:cNvSpPr>
          <p:nvPr>
            <p:ph type="body" sz="quarter" idx="13" hasCustomPrompt="1"/>
          </p:nvPr>
        </p:nvSpPr>
        <p:spPr>
          <a:xfrm>
            <a:off x="531813" y="899292"/>
            <a:ext cx="11125199" cy="343299"/>
          </a:xfrm>
        </p:spPr>
        <p:txBody>
          <a:bodyPr>
            <a:noAutofit/>
          </a:bodyPr>
          <a:lstStyle>
            <a:lvl1pPr marL="1588" indent="0">
              <a:spcBef>
                <a:spcPts val="0"/>
              </a:spcBef>
              <a:buFontTx/>
              <a:buNone/>
              <a:defRPr sz="2000" b="0" i="1" baseline="0">
                <a:solidFill>
                  <a:schemeClr val="accent3"/>
                </a:solidFill>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subtitle</a:t>
            </a:r>
          </a:p>
        </p:txBody>
      </p:sp>
    </p:spTree>
    <p:extLst>
      <p:ext uri="{BB962C8B-B14F-4D97-AF65-F5344CB8AC3E}">
        <p14:creationId xmlns:p14="http://schemas.microsoft.com/office/powerpoint/2010/main" val="337176835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type="blank" preserve="1">
  <p:cSld name="26_Blank">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pic>
        <p:nvPicPr>
          <p:cNvPr id="6" name="Picture 5"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
        <p:nvSpPr>
          <p:cNvPr id="5" name="Parallelogram 4"/>
          <p:cNvSpPr/>
          <p:nvPr userDrawn="1"/>
        </p:nvSpPr>
        <p:spPr>
          <a:xfrm>
            <a:off x="6421687" y="-1536700"/>
            <a:ext cx="8958805" cy="4973039"/>
          </a:xfrm>
          <a:prstGeom prst="parallelogram">
            <a:avLst>
              <a:gd name="adj" fmla="val 36579"/>
            </a:avLst>
          </a:prstGeom>
          <a:blipFill dpi="0" rotWithShape="1">
            <a:blip r:embed="rId4" cstate="print">
              <a:alphaModFix amt="40000"/>
            </a:blip>
            <a:srcRect/>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FFFFFF"/>
              </a:solidFill>
            </a:endParaRPr>
          </a:p>
        </p:txBody>
      </p:sp>
      <p:sp>
        <p:nvSpPr>
          <p:cNvPr id="7" name="Parallelogram 6"/>
          <p:cNvSpPr/>
          <p:nvPr userDrawn="1"/>
        </p:nvSpPr>
        <p:spPr>
          <a:xfrm>
            <a:off x="5550408" y="1078992"/>
            <a:ext cx="8724393" cy="5779010"/>
          </a:xfrm>
          <a:prstGeom prst="parallelogram">
            <a:avLst>
              <a:gd name="adj" fmla="val 36579"/>
            </a:avLst>
          </a:prstGeom>
          <a:blipFill dpi="0" rotWithShape="1">
            <a:blip r:embed="rId5" cstate="print">
              <a:alphaModFix amt="85000"/>
            </a:blip>
            <a:srcRect/>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FFFFFF"/>
              </a:solidFill>
            </a:endParaRPr>
          </a:p>
        </p:txBody>
      </p:sp>
    </p:spTree>
    <p:extLst>
      <p:ext uri="{BB962C8B-B14F-4D97-AF65-F5344CB8AC3E}">
        <p14:creationId xmlns:p14="http://schemas.microsoft.com/office/powerpoint/2010/main" val="153184619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type="blank" preserve="1">
  <p:cSld name="27_Blank">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pic>
        <p:nvPicPr>
          <p:cNvPr id="6" name="Picture 5"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
        <p:nvSpPr>
          <p:cNvPr id="7" name="Parallelogram 6"/>
          <p:cNvSpPr/>
          <p:nvPr userDrawn="1"/>
        </p:nvSpPr>
        <p:spPr>
          <a:xfrm>
            <a:off x="6421687" y="-1536700"/>
            <a:ext cx="8958805" cy="4973039"/>
          </a:xfrm>
          <a:prstGeom prst="parallelogram">
            <a:avLst>
              <a:gd name="adj" fmla="val 36579"/>
            </a:avLst>
          </a:prstGeom>
          <a:blipFill dpi="0" rotWithShape="1">
            <a:blip r:embed="rId4" cstate="print">
              <a:alphaModFix amt="40000"/>
            </a:blip>
            <a:srcRect/>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FFFFFF"/>
              </a:solidFill>
            </a:endParaRPr>
          </a:p>
        </p:txBody>
      </p:sp>
      <p:sp>
        <p:nvSpPr>
          <p:cNvPr id="8" name="Parallelogram 7"/>
          <p:cNvSpPr/>
          <p:nvPr userDrawn="1"/>
        </p:nvSpPr>
        <p:spPr>
          <a:xfrm>
            <a:off x="5550408" y="1078992"/>
            <a:ext cx="8724393" cy="5779010"/>
          </a:xfrm>
          <a:prstGeom prst="parallelogram">
            <a:avLst>
              <a:gd name="adj" fmla="val 36579"/>
            </a:avLst>
          </a:prstGeom>
          <a:blipFill dpi="0" rotWithShape="1">
            <a:blip r:embed="rId4" cstate="print">
              <a:alphaModFix amt="85000"/>
            </a:blip>
            <a:srcRect/>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FFFFFF"/>
              </a:solidFill>
            </a:endParaRPr>
          </a:p>
        </p:txBody>
      </p:sp>
    </p:spTree>
    <p:extLst>
      <p:ext uri="{BB962C8B-B14F-4D97-AF65-F5344CB8AC3E}">
        <p14:creationId xmlns:p14="http://schemas.microsoft.com/office/powerpoint/2010/main" val="191052796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531662" y="1524000"/>
            <a:ext cx="7772550"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8777288" y="1524001"/>
            <a:ext cx="2971800" cy="4419600"/>
          </a:xfrm>
        </p:spPr>
        <p:txBody>
          <a:bodyPr>
            <a:noAutofit/>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8" name="Title 7"/>
          <p:cNvSpPr>
            <a:spLocks noGrp="1"/>
          </p:cNvSpPr>
          <p:nvPr>
            <p:ph type="title"/>
          </p:nvPr>
        </p:nvSpPr>
        <p:spPr/>
        <p:txBody>
          <a:bodyPr/>
          <a:lstStyle/>
          <a:p>
            <a:r>
              <a:rPr lang="en-US" dirty="0"/>
              <a:t>Click to edit Master title style</a:t>
            </a:r>
            <a:endParaRPr dirty="0"/>
          </a:p>
        </p:txBody>
      </p:sp>
    </p:spTree>
    <p:extLst>
      <p:ext uri="{BB962C8B-B14F-4D97-AF65-F5344CB8AC3E}">
        <p14:creationId xmlns:p14="http://schemas.microsoft.com/office/powerpoint/2010/main" val="246988758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bwMode="gray">
          <a:xfrm>
            <a:off x="531891" y="1524000"/>
            <a:ext cx="6095999" cy="4416725"/>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endParaRPr dirty="0"/>
          </a:p>
        </p:txBody>
      </p:sp>
      <p:sp>
        <p:nvSpPr>
          <p:cNvPr id="4" name="Text Placeholder 3"/>
          <p:cNvSpPr>
            <a:spLocks noGrp="1"/>
          </p:cNvSpPr>
          <p:nvPr>
            <p:ph type="body" sz="half" idx="2"/>
          </p:nvPr>
        </p:nvSpPr>
        <p:spPr>
          <a:xfrm>
            <a:off x="7008812" y="1524000"/>
            <a:ext cx="4648201" cy="4419600"/>
          </a:xfrm>
        </p:spPr>
        <p:txBody>
          <a:bodyPr>
            <a:noAutofit/>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8" name="Title 7"/>
          <p:cNvSpPr>
            <a:spLocks noGrp="1"/>
          </p:cNvSpPr>
          <p:nvPr>
            <p:ph type="title"/>
          </p:nvPr>
        </p:nvSpPr>
        <p:spPr/>
        <p:txBody>
          <a:bodyPr/>
          <a:lstStyle/>
          <a:p>
            <a:r>
              <a:rPr lang="en-US" dirty="0"/>
              <a:t>Click to edit Master title style</a:t>
            </a:r>
            <a:endParaRPr dirty="0"/>
          </a:p>
        </p:txBody>
      </p:sp>
    </p:spTree>
    <p:extLst>
      <p:ext uri="{BB962C8B-B14F-4D97-AF65-F5344CB8AC3E}">
        <p14:creationId xmlns:p14="http://schemas.microsoft.com/office/powerpoint/2010/main" val="415926108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Two Pictures with Captions">
    <p:spTree>
      <p:nvGrpSpPr>
        <p:cNvPr id="1" name=""/>
        <p:cNvGrpSpPr/>
        <p:nvPr/>
      </p:nvGrpSpPr>
      <p:grpSpPr>
        <a:xfrm>
          <a:off x="0" y="0"/>
          <a:ext cx="0" cy="0"/>
          <a:chOff x="0" y="0"/>
          <a:chExt cx="0" cy="0"/>
        </a:xfrm>
      </p:grpSpPr>
      <p:cxnSp>
        <p:nvCxnSpPr>
          <p:cNvPr id="8" name="Straight Connector 7"/>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Picture Placeholder 2"/>
          <p:cNvSpPr>
            <a:spLocks noGrp="1"/>
          </p:cNvSpPr>
          <p:nvPr>
            <p:ph type="pic" idx="1"/>
          </p:nvPr>
        </p:nvSpPr>
        <p:spPr bwMode="gray">
          <a:xfrm>
            <a:off x="531813" y="1524000"/>
            <a:ext cx="5413248" cy="347472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4" name="Text Placeholder 3"/>
          <p:cNvSpPr>
            <a:spLocks noGrp="1"/>
          </p:cNvSpPr>
          <p:nvPr>
            <p:ph type="body" sz="half" idx="2"/>
          </p:nvPr>
        </p:nvSpPr>
        <p:spPr>
          <a:xfrm>
            <a:off x="531890" y="5105400"/>
            <a:ext cx="5410200" cy="838200"/>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9" name="Picture Placeholder 2"/>
          <p:cNvSpPr>
            <a:spLocks noGrp="1"/>
          </p:cNvSpPr>
          <p:nvPr>
            <p:ph type="pic" idx="13"/>
          </p:nvPr>
        </p:nvSpPr>
        <p:spPr bwMode="gray">
          <a:xfrm>
            <a:off x="6246812" y="1524000"/>
            <a:ext cx="5413248" cy="347472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10" name="Text Placeholder 3"/>
          <p:cNvSpPr>
            <a:spLocks noGrp="1"/>
          </p:cNvSpPr>
          <p:nvPr>
            <p:ph type="body" sz="half" idx="14"/>
          </p:nvPr>
        </p:nvSpPr>
        <p:spPr>
          <a:xfrm>
            <a:off x="6246811" y="5105400"/>
            <a:ext cx="5410200" cy="838200"/>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11" name="Title 10"/>
          <p:cNvSpPr>
            <a:spLocks noGrp="1"/>
          </p:cNvSpPr>
          <p:nvPr>
            <p:ph type="title"/>
          </p:nvPr>
        </p:nvSpPr>
        <p:spPr/>
        <p:txBody>
          <a:bodyPr/>
          <a:lstStyle/>
          <a:p>
            <a:r>
              <a:rPr lang="en-US" dirty="0"/>
              <a:t>Click to edit Master title style</a:t>
            </a:r>
            <a:endParaRPr dirty="0"/>
          </a:p>
        </p:txBody>
      </p:sp>
    </p:spTree>
    <p:extLst>
      <p:ext uri="{BB962C8B-B14F-4D97-AF65-F5344CB8AC3E}">
        <p14:creationId xmlns:p14="http://schemas.microsoft.com/office/powerpoint/2010/main" val="293736347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Three Pictures with Captions">
    <p:spTree>
      <p:nvGrpSpPr>
        <p:cNvPr id="1" name=""/>
        <p:cNvGrpSpPr/>
        <p:nvPr/>
      </p:nvGrpSpPr>
      <p:grpSpPr>
        <a:xfrm>
          <a:off x="0" y="0"/>
          <a:ext cx="0" cy="0"/>
          <a:chOff x="0" y="0"/>
          <a:chExt cx="0" cy="0"/>
        </a:xfrm>
      </p:grpSpPr>
      <p:cxnSp>
        <p:nvCxnSpPr>
          <p:cNvPr id="11" name="Straight Connector 10"/>
          <p:cNvCxnSpPr/>
          <p:nvPr/>
        </p:nvCxnSpPr>
        <p:spPr bwMode="ltGray">
          <a:xfrm>
            <a:off x="418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ltGray">
          <a:xfrm>
            <a:off x="799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Picture Placeholder 2"/>
          <p:cNvSpPr>
            <a:spLocks noGrp="1"/>
          </p:cNvSpPr>
          <p:nvPr>
            <p:ph type="pic" idx="1"/>
          </p:nvPr>
        </p:nvSpPr>
        <p:spPr bwMode="gray">
          <a:xfrm>
            <a:off x="531891" y="1524000"/>
            <a:ext cx="3474720" cy="304800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4" name="Text Placeholder 3"/>
          <p:cNvSpPr>
            <a:spLocks noGrp="1"/>
          </p:cNvSpPr>
          <p:nvPr>
            <p:ph type="body" sz="half" idx="2"/>
          </p:nvPr>
        </p:nvSpPr>
        <p:spPr>
          <a:xfrm>
            <a:off x="531890" y="4701396"/>
            <a:ext cx="3474720" cy="1242204"/>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Picture Placeholder 2"/>
          <p:cNvSpPr>
            <a:spLocks noGrp="1"/>
          </p:cNvSpPr>
          <p:nvPr>
            <p:ph type="pic" idx="13"/>
          </p:nvPr>
        </p:nvSpPr>
        <p:spPr bwMode="gray">
          <a:xfrm>
            <a:off x="4357053" y="1524000"/>
            <a:ext cx="3474720" cy="304800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10" name="Text Placeholder 3"/>
          <p:cNvSpPr>
            <a:spLocks noGrp="1"/>
          </p:cNvSpPr>
          <p:nvPr>
            <p:ph type="body" sz="half" idx="14"/>
          </p:nvPr>
        </p:nvSpPr>
        <p:spPr>
          <a:xfrm>
            <a:off x="4357053" y="4701396"/>
            <a:ext cx="3474720" cy="1242204"/>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3" name="Picture Placeholder 2"/>
          <p:cNvSpPr>
            <a:spLocks noGrp="1"/>
          </p:cNvSpPr>
          <p:nvPr>
            <p:ph type="pic" idx="15"/>
          </p:nvPr>
        </p:nvSpPr>
        <p:spPr bwMode="gray">
          <a:xfrm>
            <a:off x="8182292" y="1524000"/>
            <a:ext cx="3474720" cy="304800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14" name="Text Placeholder 3"/>
          <p:cNvSpPr>
            <a:spLocks noGrp="1"/>
          </p:cNvSpPr>
          <p:nvPr>
            <p:ph type="body" sz="half" idx="16"/>
          </p:nvPr>
        </p:nvSpPr>
        <p:spPr>
          <a:xfrm>
            <a:off x="8182292" y="4701396"/>
            <a:ext cx="3474720" cy="1242204"/>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8" name="Title 7"/>
          <p:cNvSpPr>
            <a:spLocks noGrp="1"/>
          </p:cNvSpPr>
          <p:nvPr>
            <p:ph type="title"/>
          </p:nvPr>
        </p:nvSpPr>
        <p:spPr/>
        <p:txBody>
          <a:bodyPr/>
          <a:lstStyle/>
          <a:p>
            <a:r>
              <a:rPr lang="en-US" dirty="0"/>
              <a:t>Click to edit Master title style</a:t>
            </a:r>
            <a:endParaRPr dirty="0"/>
          </a:p>
        </p:txBody>
      </p:sp>
    </p:spTree>
    <p:extLst>
      <p:ext uri="{BB962C8B-B14F-4D97-AF65-F5344CB8AC3E}">
        <p14:creationId xmlns:p14="http://schemas.microsoft.com/office/powerpoint/2010/main" val="159307758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type="blank" preserve="1">
  <p:cSld name="Safe Harbor Front">
    <p:spTree>
      <p:nvGrpSpPr>
        <p:cNvPr id="1" name=""/>
        <p:cNvGrpSpPr/>
        <p:nvPr/>
      </p:nvGrpSpPr>
      <p:grpSpPr>
        <a:xfrm>
          <a:off x="0" y="0"/>
          <a:ext cx="0" cy="0"/>
          <a:chOff x="0" y="0"/>
          <a:chExt cx="0" cy="0"/>
        </a:xfrm>
      </p:grpSpPr>
      <p:sp>
        <p:nvSpPr>
          <p:cNvPr id="5" name="TextBox 4"/>
          <p:cNvSpPr txBox="1"/>
          <p:nvPr/>
        </p:nvSpPr>
        <p:spPr>
          <a:xfrm>
            <a:off x="531812" y="1371600"/>
            <a:ext cx="11125200" cy="889000"/>
          </a:xfrm>
          <a:prstGeom prst="rect">
            <a:avLst/>
          </a:prstGeom>
          <a:noFill/>
        </p:spPr>
        <p:txBody>
          <a:bodyPr wrap="none" lIns="0" tIns="0" rIns="0" bIns="0" rtlCol="0" anchor="b">
            <a:noAutofit/>
          </a:bodyPr>
          <a:lstStyle/>
          <a:p>
            <a:pPr>
              <a:lnSpc>
                <a:spcPct val="90000"/>
              </a:lnSpc>
            </a:pPr>
            <a:r>
              <a:rPr sz="3200" dirty="0">
                <a:solidFill>
                  <a:srgbClr val="5F5F5F"/>
                </a:solidFill>
              </a:rPr>
              <a:t>Safe Harbor Statement</a:t>
            </a:r>
          </a:p>
        </p:txBody>
      </p:sp>
      <p:sp>
        <p:nvSpPr>
          <p:cNvPr id="6" name="TextBox 5"/>
          <p:cNvSpPr txBox="1"/>
          <p:nvPr/>
        </p:nvSpPr>
        <p:spPr>
          <a:xfrm>
            <a:off x="531812" y="2514600"/>
            <a:ext cx="11125200" cy="2286000"/>
          </a:xfrm>
          <a:prstGeom prst="rect">
            <a:avLst/>
          </a:prstGeom>
          <a:noFill/>
        </p:spPr>
        <p:txBody>
          <a:bodyPr wrap="square" lIns="0" tIns="0" rIns="0" bIns="0" rtlCol="0" anchor="t">
            <a:noAutofit/>
          </a:bodyPr>
          <a:lstStyle/>
          <a:p>
            <a:pPr>
              <a:lnSpc>
                <a:spcPct val="90000"/>
              </a:lnSpc>
            </a:pPr>
            <a:r>
              <a:rPr sz="2400" dirty="0">
                <a:solidFill>
                  <a:srgbClr val="5F5F5F"/>
                </a:solidFill>
              </a:rPr>
              <a:t>The following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and timing of any features or functionality described for Oracle’s products remains at the sole discretion of Oracle.</a:t>
            </a:r>
          </a:p>
        </p:txBody>
      </p:sp>
    </p:spTree>
    <p:extLst>
      <p:ext uri="{BB962C8B-B14F-4D97-AF65-F5344CB8AC3E}">
        <p14:creationId xmlns:p14="http://schemas.microsoft.com/office/powerpoint/2010/main" val="231949155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type="blank" preserve="1">
  <p:cSld name="Safe Harbor Back">
    <p:spTree>
      <p:nvGrpSpPr>
        <p:cNvPr id="1" name=""/>
        <p:cNvGrpSpPr/>
        <p:nvPr/>
      </p:nvGrpSpPr>
      <p:grpSpPr>
        <a:xfrm>
          <a:off x="0" y="0"/>
          <a:ext cx="0" cy="0"/>
          <a:chOff x="0" y="0"/>
          <a:chExt cx="0" cy="0"/>
        </a:xfrm>
      </p:grpSpPr>
      <p:sp>
        <p:nvSpPr>
          <p:cNvPr id="5" name="TextBox 4"/>
          <p:cNvSpPr txBox="1"/>
          <p:nvPr/>
        </p:nvSpPr>
        <p:spPr>
          <a:xfrm>
            <a:off x="531812" y="1371600"/>
            <a:ext cx="11125200" cy="889000"/>
          </a:xfrm>
          <a:prstGeom prst="rect">
            <a:avLst/>
          </a:prstGeom>
          <a:noFill/>
        </p:spPr>
        <p:txBody>
          <a:bodyPr wrap="none" lIns="0" tIns="0" rIns="0" bIns="0" rtlCol="0" anchor="b">
            <a:noAutofit/>
          </a:bodyPr>
          <a:lstStyle/>
          <a:p>
            <a:pPr>
              <a:lnSpc>
                <a:spcPct val="90000"/>
              </a:lnSpc>
            </a:pPr>
            <a:r>
              <a:rPr sz="3200" dirty="0">
                <a:solidFill>
                  <a:srgbClr val="5F5F5F"/>
                </a:solidFill>
              </a:rPr>
              <a:t>Safe Harbor Statement</a:t>
            </a:r>
          </a:p>
        </p:txBody>
      </p:sp>
      <p:sp>
        <p:nvSpPr>
          <p:cNvPr id="6" name="TextBox 5"/>
          <p:cNvSpPr txBox="1"/>
          <p:nvPr/>
        </p:nvSpPr>
        <p:spPr>
          <a:xfrm>
            <a:off x="531812" y="2514600"/>
            <a:ext cx="11125200" cy="2286000"/>
          </a:xfrm>
          <a:prstGeom prst="rect">
            <a:avLst/>
          </a:prstGeom>
          <a:noFill/>
        </p:spPr>
        <p:txBody>
          <a:bodyPr wrap="square" lIns="0" tIns="0" rIns="0" bIns="0" rtlCol="0" anchor="t">
            <a:noAutofit/>
          </a:bodyPr>
          <a:lstStyle/>
          <a:p>
            <a:pPr>
              <a:lnSpc>
                <a:spcPct val="90000"/>
              </a:lnSpc>
            </a:pPr>
            <a:r>
              <a:rPr sz="2400" dirty="0">
                <a:solidFill>
                  <a:srgbClr val="5F5F5F"/>
                </a:solidFill>
              </a:rPr>
              <a:t>The preceding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and timing of any features or functionality described for Oracle’s products remains at the sole discretion of Oracle.</a:t>
            </a:r>
          </a:p>
        </p:txBody>
      </p:sp>
    </p:spTree>
    <p:extLst>
      <p:ext uri="{BB962C8B-B14F-4D97-AF65-F5344CB8AC3E}">
        <p14:creationId xmlns:p14="http://schemas.microsoft.com/office/powerpoint/2010/main" val="182765094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type="blank" preserve="1">
  <p:cSld name="Positioning Statement">
    <p:spTree>
      <p:nvGrpSpPr>
        <p:cNvPr id="1" name=""/>
        <p:cNvGrpSpPr/>
        <p:nvPr/>
      </p:nvGrpSpPr>
      <p:grpSpPr>
        <a:xfrm>
          <a:off x="0" y="0"/>
          <a:ext cx="0" cy="0"/>
          <a:chOff x="0" y="0"/>
          <a:chExt cx="0" cy="0"/>
        </a:xfrm>
      </p:grpSpPr>
      <p:pic>
        <p:nvPicPr>
          <p:cNvPr id="51" name="Picture 50" descr="&quot;Integrated Cloud Applications &amp; Platform Services&quot; tagline in red and black"/>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219916" y="1722394"/>
            <a:ext cx="7748992" cy="2950267"/>
          </a:xfrm>
          <a:prstGeom prst="rect">
            <a:avLst/>
          </a:prstGeom>
        </p:spPr>
      </p:pic>
    </p:spTree>
    <p:extLst>
      <p:ext uri="{BB962C8B-B14F-4D97-AF65-F5344CB8AC3E}">
        <p14:creationId xmlns:p14="http://schemas.microsoft.com/office/powerpoint/2010/main" val="289825564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type="blank" preserve="1">
  <p:cSld name="Oracle logo">
    <p:bg bwMode="ltGray">
      <p:bgRef idx="1001">
        <a:schemeClr val="bg1"/>
      </p:bgRef>
    </p:bg>
    <p:spTree>
      <p:nvGrpSpPr>
        <p:cNvPr id="1" name=""/>
        <p:cNvGrpSpPr/>
        <p:nvPr/>
      </p:nvGrpSpPr>
      <p:grpSpPr>
        <a:xfrm>
          <a:off x="0" y="0"/>
          <a:ext cx="0" cy="0"/>
          <a:chOff x="0" y="0"/>
          <a:chExt cx="0" cy="0"/>
        </a:xfrm>
      </p:grpSpPr>
      <p:pic>
        <p:nvPicPr>
          <p:cNvPr id="2" name="Picture 1" descr="Oracle logo in white on red staging background. Light blue frame around perimete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hidden">
          <a:xfrm>
            <a:off x="138024" y="129398"/>
            <a:ext cx="11912778" cy="6547450"/>
          </a:xfrm>
          <a:prstGeom prst="rect">
            <a:avLst/>
          </a:prstGeom>
          <a:noFill/>
          <a:ln>
            <a:noFill/>
          </a:ln>
        </p:spPr>
      </p:pic>
      <p:pic>
        <p:nvPicPr>
          <p:cNvPr id="12" name="Picture 1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3822128" y="2843982"/>
            <a:ext cx="4544568" cy="569547"/>
          </a:xfrm>
          <a:prstGeom prst="rect">
            <a:avLst/>
          </a:prstGeom>
        </p:spPr>
      </p:pic>
      <p:sp>
        <p:nvSpPr>
          <p:cNvPr id="6" name="Rectangle 5"/>
          <p:cNvSpPr/>
          <p:nvPr/>
        </p:nvSpPr>
        <p:spPr bwMode="gray">
          <a:xfrm>
            <a:off x="-209" y="0"/>
            <a:ext cx="193962" cy="68521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7" name="Rectangle 6"/>
          <p:cNvSpPr/>
          <p:nvPr/>
        </p:nvSpPr>
        <p:spPr bwMode="gray">
          <a:xfrm>
            <a:off x="11995151" y="5854"/>
            <a:ext cx="193960" cy="68521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8" name="Rectangle 7"/>
          <p:cNvSpPr/>
          <p:nvPr/>
        </p:nvSpPr>
        <p:spPr bwMode="gray">
          <a:xfrm>
            <a:off x="-286" y="6400800"/>
            <a:ext cx="12189396" cy="4572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9" name="Rectangle 8"/>
          <p:cNvSpPr/>
          <p:nvPr/>
        </p:nvSpPr>
        <p:spPr bwMode="gray">
          <a:xfrm>
            <a:off x="-286" y="0"/>
            <a:ext cx="12189398" cy="192024"/>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Tree>
    <p:extLst>
      <p:ext uri="{BB962C8B-B14F-4D97-AF65-F5344CB8AC3E}">
        <p14:creationId xmlns:p14="http://schemas.microsoft.com/office/powerpoint/2010/main" val="77198310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Program Agend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dirty="0"/>
          </a:p>
        </p:txBody>
      </p:sp>
      <p:sp>
        <p:nvSpPr>
          <p:cNvPr id="4" name="Date Placeholder 3"/>
          <p:cNvSpPr>
            <a:spLocks noGrp="1"/>
          </p:cNvSpPr>
          <p:nvPr>
            <p:ph type="dt" sz="half" idx="10"/>
          </p:nvPr>
        </p:nvSpPr>
        <p:spPr/>
        <p:txBody>
          <a:bodyPr/>
          <a:lstStyle/>
          <a:p>
            <a:fld id="{7889405C-43DA-4840-9F21-5B23E4575B63}" type="datetime1">
              <a:rPr lang="en-US" smtClean="0"/>
              <a:t>8/4/2017</a:t>
            </a:fld>
            <a:endParaRPr dirty="0"/>
          </a:p>
        </p:txBody>
      </p:sp>
      <p:sp>
        <p:nvSpPr>
          <p:cNvPr id="5" name="Footer Placeholder 4"/>
          <p:cNvSpPr>
            <a:spLocks noGrp="1"/>
          </p:cNvSpPr>
          <p:nvPr>
            <p:ph type="ftr" sz="quarter" idx="11"/>
          </p:nvPr>
        </p:nvSpPr>
        <p:spPr/>
        <p:txBody>
          <a:bodyPr/>
          <a:lstStyle/>
          <a:p>
            <a:r>
              <a:rPr lang="en-US"/>
              <a:t>Confidential – Oracle Internal</a:t>
            </a:r>
            <a:endParaRPr dirty="0"/>
          </a:p>
        </p:txBody>
      </p:sp>
      <p:sp>
        <p:nvSpPr>
          <p:cNvPr id="6" name="Slide Number Placeholder 5"/>
          <p:cNvSpPr>
            <a:spLocks noGrp="1"/>
          </p:cNvSpPr>
          <p:nvPr>
            <p:ph type="sldNum" sz="quarter" idx="12"/>
          </p:nvPr>
        </p:nvSpPr>
        <p:spPr/>
        <p:txBody>
          <a:bodyPr/>
          <a:lstStyle/>
          <a:p>
            <a:fld id="{C51EAA63-D034-42AE-91FA-B13B9518C7BE}" type="slidenum">
              <a:rPr/>
              <a:pPr/>
              <a:t>‹#›</a:t>
            </a:fld>
            <a:endParaRPr dirty="0"/>
          </a:p>
        </p:txBody>
      </p:sp>
      <p:sp>
        <p:nvSpPr>
          <p:cNvPr id="8" name="Text Placeholder 7"/>
          <p:cNvSpPr>
            <a:spLocks noGrp="1"/>
          </p:cNvSpPr>
          <p:nvPr>
            <p:ph type="body" sz="quarter" idx="13"/>
          </p:nvPr>
        </p:nvSpPr>
        <p:spPr>
          <a:xfrm>
            <a:off x="2795931" y="1981199"/>
            <a:ext cx="8861082" cy="3962401"/>
          </a:xfrm>
        </p:spPr>
        <p:txBody>
          <a:bodyPr>
            <a:noAutofit/>
          </a:bodyPr>
          <a:lstStyle>
            <a:lvl1pPr marL="1588" indent="0">
              <a:spcBef>
                <a:spcPts val="2400"/>
              </a:spcBef>
              <a:buNone/>
              <a:defRPr sz="2800"/>
            </a:lvl1pPr>
            <a:lvl2pPr marL="1588" indent="0">
              <a:spcBef>
                <a:spcPts val="2400"/>
              </a:spcBef>
              <a:buNone/>
              <a:defRPr sz="2800"/>
            </a:lvl2pPr>
            <a:lvl3pPr marL="1588" indent="0">
              <a:spcBef>
                <a:spcPts val="2400"/>
              </a:spcBef>
              <a:buNone/>
              <a:defRPr sz="2800"/>
            </a:lvl3pPr>
            <a:lvl4pPr marL="1588" indent="0">
              <a:spcBef>
                <a:spcPts val="2400"/>
              </a:spcBef>
              <a:buNone/>
              <a:defRPr sz="2800"/>
            </a:lvl4pPr>
            <a:lvl5pPr marL="1588" indent="0">
              <a:spcBef>
                <a:spcPts val="2400"/>
              </a:spcBef>
              <a:buNone/>
              <a:defRPr sz="2800"/>
            </a:lvl5pPr>
            <a:lvl6pPr marL="1588" indent="0">
              <a:spcBef>
                <a:spcPts val="2400"/>
              </a:spcBef>
              <a:buNone/>
              <a:defRPr sz="2800"/>
            </a:lvl6pPr>
            <a:lvl7pPr marL="1588" indent="0">
              <a:spcBef>
                <a:spcPts val="2400"/>
              </a:spcBef>
              <a:buNone/>
              <a:defRPr sz="2800"/>
            </a:lvl7pPr>
            <a:lvl8pPr marL="1588" indent="0">
              <a:spcBef>
                <a:spcPts val="2400"/>
              </a:spcBef>
              <a:buNone/>
              <a:defRPr sz="2800"/>
            </a:lvl8pPr>
            <a:lvl9pPr marL="1588" indent="0">
              <a:spcBef>
                <a:spcPts val="2400"/>
              </a:spcBef>
              <a:buNone/>
              <a:defRPr sz="2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8122964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Blank – Gray">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4182208" y="6556248"/>
            <a:ext cx="1226398" cy="182880"/>
          </a:xfrm>
          <a:prstGeom prst="rect">
            <a:avLst/>
          </a:prstGeom>
        </p:spPr>
        <p:txBody>
          <a:bodyPr/>
          <a:lstStyle/>
          <a:p>
            <a:fld id="{CECCD66E-6DF0-4B16-8ACA-D0D93A7B1DC8}" type="datetime1">
              <a:rPr lang="en-US">
                <a:solidFill>
                  <a:srgbClr val="5F5F5F">
                    <a:lumMod val="60000"/>
                    <a:lumOff val="40000"/>
                  </a:srgbClr>
                </a:solidFill>
              </a:rPr>
              <a:pPr/>
              <a:t>8/4/2017</a:t>
            </a:fld>
            <a:endParaRPr dirty="0">
              <a:solidFill>
                <a:srgbClr val="5F5F5F">
                  <a:lumMod val="60000"/>
                  <a:lumOff val="40000"/>
                </a:srgbClr>
              </a:solidFill>
            </a:endParaRPr>
          </a:p>
        </p:txBody>
      </p:sp>
      <p:sp>
        <p:nvSpPr>
          <p:cNvPr id="5" name="Footer Placeholder 4"/>
          <p:cNvSpPr>
            <a:spLocks noGrp="1"/>
          </p:cNvSpPr>
          <p:nvPr>
            <p:ph type="ftr" sz="quarter" idx="11"/>
          </p:nvPr>
        </p:nvSpPr>
        <p:spPr>
          <a:xfrm>
            <a:off x="8621501" y="6556248"/>
            <a:ext cx="2743200" cy="182880"/>
          </a:xfrm>
          <a:prstGeom prst="rect">
            <a:avLst/>
          </a:prstGeom>
        </p:spPr>
        <p:txBody>
          <a:bodyPr/>
          <a:lstStyle/>
          <a:p>
            <a:r>
              <a:rPr dirty="0">
                <a:solidFill>
                  <a:srgbClr val="5F5F5F">
                    <a:lumMod val="60000"/>
                    <a:lumOff val="40000"/>
                  </a:srgbClr>
                </a:solidFill>
              </a:rPr>
              <a:t>Oracle Confidential – Internal/Restricted/Highly Restricted</a:t>
            </a:r>
          </a:p>
        </p:txBody>
      </p:sp>
      <p:sp>
        <p:nvSpPr>
          <p:cNvPr id="6" name="Slide Number Placeholder 5"/>
          <p:cNvSpPr>
            <a:spLocks noGrp="1"/>
          </p:cNvSpPr>
          <p:nvPr>
            <p:ph type="sldNum" sz="quarter" idx="12"/>
          </p:nvPr>
        </p:nvSpPr>
        <p:spPr>
          <a:xfrm>
            <a:off x="11276089" y="6556248"/>
            <a:ext cx="381661" cy="182880"/>
          </a:xfrm>
          <a:prstGeom prst="rect">
            <a:avLst/>
          </a:prstGeom>
        </p:spPr>
        <p:txBody>
          <a:bodyPr/>
          <a:lstStyle/>
          <a:p>
            <a:fld id="{C51EAA63-D034-42AE-91FA-B13B9518C7BE}" type="slidenum">
              <a:rPr>
                <a:solidFill>
                  <a:srgbClr val="5F5F5F">
                    <a:lumMod val="60000"/>
                    <a:lumOff val="40000"/>
                  </a:srgbClr>
                </a:solidFill>
              </a:rPr>
              <a:pPr/>
              <a:t>‹#›</a:t>
            </a:fld>
            <a:endParaRPr dirty="0">
              <a:solidFill>
                <a:srgbClr val="5F5F5F">
                  <a:lumMod val="60000"/>
                  <a:lumOff val="40000"/>
                </a:srgbClr>
              </a:solidFill>
            </a:endParaRPr>
          </a:p>
        </p:txBody>
      </p:sp>
    </p:spTree>
    <p:extLst>
      <p:ext uri="{BB962C8B-B14F-4D97-AF65-F5344CB8AC3E}">
        <p14:creationId xmlns:p14="http://schemas.microsoft.com/office/powerpoint/2010/main" val="231473211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userDrawn="1">
  <p:cSld name="1_Title Slide without Picture">
    <p:bg>
      <p:bgPr>
        <a:solidFill>
          <a:srgbClr val="D8E1E6"/>
        </a:solidFill>
        <a:effectLst/>
      </p:bgPr>
    </p:bg>
    <p:spTree>
      <p:nvGrpSpPr>
        <p:cNvPr id="1" name=""/>
        <p:cNvGrpSpPr/>
        <p:nvPr/>
      </p:nvGrpSpPr>
      <p:grpSpPr>
        <a:xfrm>
          <a:off x="0" y="0"/>
          <a:ext cx="0" cy="0"/>
          <a:chOff x="0" y="0"/>
          <a:chExt cx="0" cy="0"/>
        </a:xfrm>
      </p:grpSpPr>
      <p:sp>
        <p:nvSpPr>
          <p:cNvPr id="10" name="Rectangle 9"/>
          <p:cNvSpPr/>
          <p:nvPr userDrawn="1"/>
        </p:nvSpPr>
        <p:spPr>
          <a:xfrm>
            <a:off x="0" y="0"/>
            <a:ext cx="12188825" cy="6872068"/>
          </a:xfrm>
          <a:prstGeom prst="rect">
            <a:avLst/>
          </a:prstGeom>
          <a:blipFill>
            <a:blip r:embed="rId2" cstate="print">
              <a:grayscl/>
              <a:lum bright="-7000" contrast="-16000"/>
            </a:blip>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anchor="ctr"/>
          <a:lstStyle/>
          <a:p>
            <a:pPr algn="ctr" defTabSz="1218987" fontAlgn="auto">
              <a:spcBef>
                <a:spcPts val="0"/>
              </a:spcBef>
              <a:spcAft>
                <a:spcPts val="0"/>
              </a:spcAft>
              <a:defRPr/>
            </a:pPr>
            <a:endParaRPr lang="en-US"/>
          </a:p>
        </p:txBody>
      </p:sp>
      <p:sp>
        <p:nvSpPr>
          <p:cNvPr id="12" name="Rectangle 11" descr="Full slide 4-color photo can be inserted here"/>
          <p:cNvSpPr/>
          <p:nvPr userDrawn="1"/>
        </p:nvSpPr>
        <p:spPr bwMode="hidden">
          <a:xfrm>
            <a:off x="-19019" y="2197"/>
            <a:ext cx="12188825" cy="6858000"/>
          </a:xfrm>
          <a:prstGeom prst="rect">
            <a:avLst/>
          </a:prstGeom>
          <a:solidFill>
            <a:srgbClr val="46575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pic>
        <p:nvPicPr>
          <p:cNvPr id="18" name="Picture 17"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32275" y="6276973"/>
            <a:ext cx="1625138" cy="594360"/>
          </a:xfrm>
          <a:prstGeom prst="rect">
            <a:avLst/>
          </a:prstGeom>
        </p:spPr>
      </p:pic>
      <p:sp>
        <p:nvSpPr>
          <p:cNvPr id="22" name="Date Placeholder 6"/>
          <p:cNvSpPr>
            <a:spLocks noGrp="1"/>
          </p:cNvSpPr>
          <p:nvPr>
            <p:ph type="dt" sz="half" idx="14"/>
          </p:nvPr>
        </p:nvSpPr>
        <p:spPr>
          <a:xfrm>
            <a:off x="4182130" y="6556248"/>
            <a:ext cx="1226398" cy="182880"/>
          </a:xfrm>
          <a:prstGeom prst="rect">
            <a:avLst/>
          </a:prstGeom>
        </p:spPr>
        <p:txBody>
          <a:bodyPr/>
          <a:lstStyle>
            <a:lvl1pPr>
              <a:defRPr sz="800">
                <a:solidFill>
                  <a:schemeClr val="tx1"/>
                </a:solidFill>
              </a:defRPr>
            </a:lvl1pPr>
          </a:lstStyle>
          <a:p>
            <a:fld id="{A8A0FE9B-1A72-4814-AF6B-21F9253DAD57}" type="datetime1">
              <a:rPr lang="en-US" kern="0" smtClean="0">
                <a:solidFill>
                  <a:srgbClr val="FFFFFF"/>
                </a:solidFill>
              </a:rPr>
              <a:t>8/4/2017</a:t>
            </a:fld>
            <a:endParaRPr lang="en-US" kern="0" dirty="0">
              <a:solidFill>
                <a:srgbClr val="FFFFFF"/>
              </a:solidFill>
            </a:endParaRPr>
          </a:p>
        </p:txBody>
      </p:sp>
      <p:sp>
        <p:nvSpPr>
          <p:cNvPr id="24" name="TextBox 23"/>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sz="850" b="0" i="0" u="none" strike="noStrike" kern="0" cap="none" spc="0" normalizeH="0" baseline="0" noProof="0" dirty="0">
                <a:ln>
                  <a:noFill/>
                </a:ln>
                <a:solidFill>
                  <a:srgbClr val="FFFFFF"/>
                </a:solidFill>
                <a:effectLst/>
                <a:uLnTx/>
                <a:uFillTx/>
              </a:rPr>
              <a:t>Copyright © </a:t>
            </a:r>
            <a:r>
              <a:rPr kumimoji="0" lang="en-US" sz="850" b="0" i="0" u="none" strike="noStrike" kern="0" cap="none" spc="0" normalizeH="0" baseline="0" noProof="0" dirty="0">
                <a:ln>
                  <a:noFill/>
                </a:ln>
                <a:solidFill>
                  <a:srgbClr val="FFFFFF"/>
                </a:solidFill>
                <a:effectLst/>
                <a:uLnTx/>
                <a:uFillTx/>
              </a:rPr>
              <a:t>2017,</a:t>
            </a:r>
            <a:r>
              <a:rPr kumimoji="0" sz="850" b="0" i="0" u="none" strike="noStrike" kern="0" cap="none" spc="0" normalizeH="0" baseline="0" noProof="0" dirty="0">
                <a:ln>
                  <a:noFill/>
                </a:ln>
                <a:solidFill>
                  <a:srgbClr val="FFFFFF"/>
                </a:solidFill>
                <a:effectLst/>
                <a:uLnTx/>
                <a:uFillTx/>
              </a:rPr>
              <a:t> Oracle and/or its affiliates. All rights reserved.  |</a:t>
            </a:r>
          </a:p>
        </p:txBody>
      </p:sp>
      <p:sp>
        <p:nvSpPr>
          <p:cNvPr id="9" name="Footer Placeholder 1"/>
          <p:cNvSpPr>
            <a:spLocks noGrp="1"/>
          </p:cNvSpPr>
          <p:nvPr>
            <p:ph type="ftr" sz="quarter" idx="15"/>
          </p:nvPr>
        </p:nvSpPr>
        <p:spPr>
          <a:xfrm>
            <a:off x="8621423" y="6565301"/>
            <a:ext cx="2743200" cy="182880"/>
          </a:xfrm>
        </p:spPr>
        <p:txBody>
          <a:bodyPr/>
          <a:lstStyle/>
          <a:p>
            <a:r>
              <a:rPr lang="en-US" kern="0" dirty="0">
                <a:solidFill>
                  <a:srgbClr val="FFFFFF"/>
                </a:solidFill>
              </a:rPr>
              <a:t>Confidential – Oracle Internal</a:t>
            </a:r>
          </a:p>
        </p:txBody>
      </p:sp>
      <p:sp>
        <p:nvSpPr>
          <p:cNvPr id="13" name="Slide Number Placeholder 3"/>
          <p:cNvSpPr>
            <a:spLocks noGrp="1"/>
          </p:cNvSpPr>
          <p:nvPr>
            <p:ph type="sldNum" sz="quarter" idx="12"/>
          </p:nvPr>
        </p:nvSpPr>
        <p:spPr>
          <a:xfrm>
            <a:off x="11276011" y="6556248"/>
            <a:ext cx="381661" cy="182880"/>
          </a:xfrm>
        </p:spPr>
        <p:txBody>
          <a:bodyPr/>
          <a:lstStyle>
            <a:lvl1pPr>
              <a:defRPr>
                <a:solidFill>
                  <a:schemeClr val="bg1"/>
                </a:solidFill>
              </a:defRPr>
            </a:lvl1pPr>
          </a:lstStyle>
          <a:p>
            <a:fld id="{C51EAA63-D034-42AE-91FA-B13B9518C7BE}" type="slidenum">
              <a:rPr lang="en-US" smtClean="0"/>
              <a:pPr/>
              <a:t>‹#›</a:t>
            </a:fld>
            <a:endParaRPr lang="en-US" dirty="0"/>
          </a:p>
        </p:txBody>
      </p:sp>
    </p:spTree>
    <p:extLst>
      <p:ext uri="{BB962C8B-B14F-4D97-AF65-F5344CB8AC3E}">
        <p14:creationId xmlns:p14="http://schemas.microsoft.com/office/powerpoint/2010/main" val="294708047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preserve="1">
  <p:cSld name="Title Slide without Pictur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31813" y="739775"/>
            <a:ext cx="11125199" cy="1470025"/>
          </a:xfrm>
        </p:spPr>
        <p:txBody>
          <a:bodyPr/>
          <a:lstStyle>
            <a:lvl1pPr>
              <a:lnSpc>
                <a:spcPct val="80000"/>
              </a:lnSpc>
              <a:defRPr sz="4800"/>
            </a:lvl1pPr>
          </a:lstStyle>
          <a:p>
            <a:r>
              <a:rPr lang="en-US"/>
              <a:t>Click to edit Master title style</a:t>
            </a:r>
            <a:endParaRPr dirty="0"/>
          </a:p>
        </p:txBody>
      </p:sp>
      <p:sp>
        <p:nvSpPr>
          <p:cNvPr id="3" name="Subtitle 2"/>
          <p:cNvSpPr>
            <a:spLocks noGrp="1"/>
          </p:cNvSpPr>
          <p:nvPr>
            <p:ph type="subTitle" idx="1"/>
          </p:nvPr>
        </p:nvSpPr>
        <p:spPr>
          <a:xfrm>
            <a:off x="531763" y="2286000"/>
            <a:ext cx="11126648"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13" name="Text Placeholder 12"/>
          <p:cNvSpPr>
            <a:spLocks noGrp="1"/>
          </p:cNvSpPr>
          <p:nvPr>
            <p:ph type="body" sz="quarter" idx="13" hasCustomPrompt="1"/>
          </p:nvPr>
        </p:nvSpPr>
        <p:spPr>
          <a:xfrm>
            <a:off x="531813" y="3429451"/>
            <a:ext cx="11125199"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
        <p:nvSpPr>
          <p:cNvPr id="4" name="Date Placeholder 3"/>
          <p:cNvSpPr>
            <a:spLocks noGrp="1"/>
          </p:cNvSpPr>
          <p:nvPr>
            <p:ph type="dt" sz="half" idx="10"/>
          </p:nvPr>
        </p:nvSpPr>
        <p:spPr/>
        <p:txBody>
          <a:bodyPr/>
          <a:lstStyle/>
          <a:p>
            <a:fld id="{51AB1A54-131B-434B-AAD1-AD1F7D7DAA2B}" type="datetime1">
              <a:rPr lang="en-US" smtClean="0"/>
              <a:pPr/>
              <a:t>8/4/2017</a:t>
            </a:fld>
            <a:endParaRPr dirty="0"/>
          </a:p>
        </p:txBody>
      </p:sp>
      <p:sp>
        <p:nvSpPr>
          <p:cNvPr id="11" name="TextBox 10"/>
          <p:cNvSpPr txBox="1"/>
          <p:nvPr/>
        </p:nvSpPr>
        <p:spPr>
          <a:xfrm>
            <a:off x="5989638" y="6556248"/>
            <a:ext cx="2787651" cy="182880"/>
          </a:xfrm>
          <a:prstGeom prst="rect">
            <a:avLst/>
          </a:prstGeom>
          <a:noFill/>
        </p:spPr>
        <p:txBody>
          <a:bodyPr wrap="none" lIns="0" tIns="0" rIns="0" bIns="0" rtlCol="0" anchor="ctr" anchorCtr="0">
            <a:noAutofit/>
          </a:bodyPr>
          <a:lstStyle/>
          <a:p>
            <a:r>
              <a:rPr sz="800" dirty="0">
                <a:solidFill>
                  <a:schemeClr val="tx1">
                    <a:lumMod val="60000"/>
                    <a:lumOff val="40000"/>
                  </a:schemeClr>
                </a:solidFill>
              </a:rPr>
              <a:t>Copyright © 201</a:t>
            </a:r>
            <a:r>
              <a:rPr lang="en-US" sz="800" dirty="0">
                <a:solidFill>
                  <a:schemeClr val="tx1">
                    <a:lumMod val="60000"/>
                    <a:lumOff val="40000"/>
                  </a:schemeClr>
                </a:solidFill>
              </a:rPr>
              <a:t>5</a:t>
            </a:r>
            <a:r>
              <a:rPr sz="800" dirty="0">
                <a:solidFill>
                  <a:schemeClr val="tx1">
                    <a:lumMod val="60000"/>
                    <a:lumOff val="40000"/>
                  </a:schemeClr>
                </a:solidFill>
              </a:rPr>
              <a:t> Oracle and/or its affiliates. All rights reserved.  |</a:t>
            </a:r>
          </a:p>
        </p:txBody>
      </p:sp>
      <p:sp>
        <p:nvSpPr>
          <p:cNvPr id="5" name="Footer Placeholder 4"/>
          <p:cNvSpPr>
            <a:spLocks noGrp="1"/>
          </p:cNvSpPr>
          <p:nvPr>
            <p:ph type="ftr" sz="quarter" idx="11"/>
          </p:nvPr>
        </p:nvSpPr>
        <p:spPr>
          <a:xfrm>
            <a:off x="8777289" y="6556248"/>
            <a:ext cx="2498723" cy="182880"/>
          </a:xfrm>
          <a:prstGeom prst="rect">
            <a:avLst/>
          </a:prstGeom>
        </p:spPr>
        <p:txBody>
          <a:bodyPr/>
          <a:lstStyle/>
          <a:p>
            <a:r>
              <a:rPr/>
              <a:t>Oracle Confidential – Internal/Restricted/Highly Restricted</a:t>
            </a:r>
            <a:endParaRPr dirty="0"/>
          </a:p>
        </p:txBody>
      </p:sp>
      <p:sp>
        <p:nvSpPr>
          <p:cNvPr id="6" name="Slide Number Placeholder 5"/>
          <p:cNvSpPr>
            <a:spLocks noGrp="1"/>
          </p:cNvSpPr>
          <p:nvPr>
            <p:ph type="sldNum" sz="quarter" idx="12"/>
          </p:nvPr>
        </p:nvSpPr>
        <p:spPr>
          <a:xfrm>
            <a:off x="11276011" y="6934200"/>
            <a:ext cx="381661" cy="182880"/>
          </a:xfrm>
        </p:spPr>
        <p:txBody>
          <a:bodyPr/>
          <a:lstStyle/>
          <a:p>
            <a:fld id="{C51EAA63-D034-42AE-91FA-B13B9518C7BE}" type="slidenum">
              <a:rPr/>
              <a:pPr/>
              <a:t>‹#›</a:t>
            </a:fld>
            <a:endParaRPr dirty="0"/>
          </a:p>
        </p:txBody>
      </p:sp>
      <p:pic>
        <p:nvPicPr>
          <p:cNvPr id="14" name="Oracle red badge logo" descr="Oracle logo in white on red staging background"/>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ltGray">
          <a:xfrm>
            <a:off x="531812" y="6263640"/>
            <a:ext cx="1622861" cy="594360"/>
          </a:xfrm>
          <a:prstGeom prst="rect">
            <a:avLst/>
          </a:prstGeom>
        </p:spPr>
      </p:pic>
    </p:spTree>
    <p:extLst>
      <p:ext uri="{BB962C8B-B14F-4D97-AF65-F5344CB8AC3E}">
        <p14:creationId xmlns:p14="http://schemas.microsoft.com/office/powerpoint/2010/main" val="110761910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3839">
          <p15:clr>
            <a:srgbClr val="FBAE4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31813" y="739775"/>
            <a:ext cx="11125199" cy="1470025"/>
          </a:xfrm>
        </p:spPr>
        <p:txBody>
          <a:bodyPr/>
          <a:lstStyle>
            <a:lvl1pPr>
              <a:lnSpc>
                <a:spcPct val="80000"/>
              </a:lnSpc>
              <a:defRPr sz="4800"/>
            </a:lvl1pPr>
          </a:lstStyle>
          <a:p>
            <a:r>
              <a:rPr lang="en-US"/>
              <a:t>Click to edit Master title style</a:t>
            </a:r>
            <a:endParaRPr dirty="0"/>
          </a:p>
        </p:txBody>
      </p:sp>
      <p:sp>
        <p:nvSpPr>
          <p:cNvPr id="3" name="Subtitle 2"/>
          <p:cNvSpPr>
            <a:spLocks noGrp="1"/>
          </p:cNvSpPr>
          <p:nvPr>
            <p:ph type="subTitle" idx="1"/>
          </p:nvPr>
        </p:nvSpPr>
        <p:spPr>
          <a:xfrm>
            <a:off x="531763" y="2286000"/>
            <a:ext cx="11126648"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4" name="Date Placeholder 3"/>
          <p:cNvSpPr>
            <a:spLocks noGrp="1"/>
          </p:cNvSpPr>
          <p:nvPr>
            <p:ph type="dt" sz="half" idx="10"/>
          </p:nvPr>
        </p:nvSpPr>
        <p:spPr/>
        <p:txBody>
          <a:bodyPr/>
          <a:lstStyle/>
          <a:p>
            <a:fld id="{BCD2CDC6-9352-4ED5-B272-74DDB6DCFEAF}" type="datetime1">
              <a:rPr lang="en-US" smtClean="0"/>
              <a:pPr/>
              <a:t>8/4/2017</a:t>
            </a:fld>
            <a:endParaRPr dirty="0"/>
          </a:p>
        </p:txBody>
      </p:sp>
      <p:sp>
        <p:nvSpPr>
          <p:cNvPr id="11" name="TextBox 10"/>
          <p:cNvSpPr txBox="1"/>
          <p:nvPr/>
        </p:nvSpPr>
        <p:spPr>
          <a:xfrm>
            <a:off x="5989638" y="6556248"/>
            <a:ext cx="2787651" cy="182880"/>
          </a:xfrm>
          <a:prstGeom prst="rect">
            <a:avLst/>
          </a:prstGeom>
          <a:noFill/>
        </p:spPr>
        <p:txBody>
          <a:bodyPr wrap="none" lIns="0" tIns="0" rIns="0" bIns="0" rtlCol="0" anchor="ctr" anchorCtr="0">
            <a:noAutofit/>
          </a:bodyPr>
          <a:lstStyle/>
          <a:p>
            <a:r>
              <a:rPr sz="800" dirty="0">
                <a:solidFill>
                  <a:schemeClr val="tx1">
                    <a:lumMod val="60000"/>
                    <a:lumOff val="40000"/>
                  </a:schemeClr>
                </a:solidFill>
              </a:rPr>
              <a:t>Copyright © 2014 Oracle and/or its affiliates. All rights reserved.  |</a:t>
            </a:r>
          </a:p>
        </p:txBody>
      </p:sp>
      <p:sp>
        <p:nvSpPr>
          <p:cNvPr id="5" name="Footer Placeholder 4"/>
          <p:cNvSpPr>
            <a:spLocks noGrp="1"/>
          </p:cNvSpPr>
          <p:nvPr>
            <p:ph type="ftr" sz="quarter" idx="11"/>
          </p:nvPr>
        </p:nvSpPr>
        <p:spPr>
          <a:xfrm>
            <a:off x="8777289" y="6556248"/>
            <a:ext cx="2498723" cy="182880"/>
          </a:xfrm>
          <a:prstGeom prst="rect">
            <a:avLst/>
          </a:prstGeom>
        </p:spPr>
        <p:txBody>
          <a:bodyPr/>
          <a:lstStyle/>
          <a:p>
            <a:r>
              <a:rPr/>
              <a:t>Oracle Confidential – Internal/Restricted/Highly Restricted</a:t>
            </a:r>
            <a:endParaRPr dirty="0"/>
          </a:p>
        </p:txBody>
      </p:sp>
      <p:sp>
        <p:nvSpPr>
          <p:cNvPr id="6" name="Slide Number Placeholder 5"/>
          <p:cNvSpPr>
            <a:spLocks noGrp="1"/>
          </p:cNvSpPr>
          <p:nvPr>
            <p:ph type="sldNum" sz="quarter" idx="12"/>
          </p:nvPr>
        </p:nvSpPr>
        <p:spPr>
          <a:xfrm>
            <a:off x="11276011" y="6934200"/>
            <a:ext cx="381661" cy="182880"/>
          </a:xfrm>
        </p:spPr>
        <p:txBody>
          <a:bodyPr/>
          <a:lstStyle/>
          <a:p>
            <a:fld id="{C51EAA63-D034-42AE-91FA-B13B9518C7BE}" type="slidenum">
              <a:rPr/>
              <a:pPr/>
              <a:t>‹#›</a:t>
            </a:fld>
            <a:endParaRPr dirty="0"/>
          </a:p>
        </p:txBody>
      </p:sp>
      <p:pic>
        <p:nvPicPr>
          <p:cNvPr id="9" name="Oracle red badge logo" descr="Oracle logo in white on red staging background"/>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ltGray">
          <a:xfrm>
            <a:off x="531812" y="6263640"/>
            <a:ext cx="1622861" cy="594360"/>
          </a:xfrm>
          <a:prstGeom prst="rect">
            <a:avLst/>
          </a:prstGeom>
        </p:spPr>
      </p:pic>
    </p:spTree>
    <p:extLst>
      <p:ext uri="{BB962C8B-B14F-4D97-AF65-F5344CB8AC3E}">
        <p14:creationId xmlns:p14="http://schemas.microsoft.com/office/powerpoint/2010/main" val="3519965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type="title" preserve="1">
  <p:cSld name="1_Title Slide">
    <p:bg>
      <p:bgPr>
        <a:solidFill>
          <a:schemeClr val="bg2"/>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073" cy="6857299"/>
          </a:xfrm>
          <a:prstGeom prst="rect">
            <a:avLst/>
          </a:prstGeom>
        </p:spPr>
      </p:pic>
      <p:pic>
        <p:nvPicPr>
          <p:cNvPr id="12" name="Picture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1701" y="1298353"/>
            <a:ext cx="10699749" cy="5836852"/>
          </a:xfrm>
          <a:prstGeom prst="rect">
            <a:avLst/>
          </a:prstGeom>
        </p:spPr>
      </p:pic>
      <p:sp>
        <p:nvSpPr>
          <p:cNvPr id="2" name="Title 1"/>
          <p:cNvSpPr>
            <a:spLocks noGrp="1"/>
          </p:cNvSpPr>
          <p:nvPr>
            <p:ph type="ctrTitle"/>
          </p:nvPr>
        </p:nvSpPr>
        <p:spPr>
          <a:xfrm>
            <a:off x="303212" y="1143000"/>
            <a:ext cx="8358526" cy="1470025"/>
          </a:xfrm>
        </p:spPr>
        <p:txBody>
          <a:bodyPr/>
          <a:lstStyle>
            <a:lvl1pPr>
              <a:lnSpc>
                <a:spcPct val="80000"/>
              </a:lnSpc>
              <a:defRPr sz="4800"/>
            </a:lvl1pPr>
          </a:lstStyle>
          <a:p>
            <a:r>
              <a:rPr lang="en-US" dirty="0"/>
              <a:t>Click to edit Master title style</a:t>
            </a:r>
            <a:endParaRPr dirty="0"/>
          </a:p>
        </p:txBody>
      </p:sp>
      <p:sp>
        <p:nvSpPr>
          <p:cNvPr id="3" name="Subtitle 2"/>
          <p:cNvSpPr>
            <a:spLocks noGrp="1"/>
          </p:cNvSpPr>
          <p:nvPr>
            <p:ph type="subTitle" idx="1"/>
          </p:nvPr>
        </p:nvSpPr>
        <p:spPr>
          <a:xfrm>
            <a:off x="303343" y="2689225"/>
            <a:ext cx="8359615"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pic>
        <p:nvPicPr>
          <p:cNvPr id="9" name="Oracle red badge logo" descr="Oracle logo in white on red staging background"/>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bwMode="ltGray">
          <a:xfrm>
            <a:off x="531812" y="6263640"/>
            <a:ext cx="1622861" cy="594360"/>
          </a:xfrm>
          <a:prstGeom prst="rect">
            <a:avLst/>
          </a:prstGeom>
        </p:spPr>
      </p:pic>
      <p:sp>
        <p:nvSpPr>
          <p:cNvPr id="4" name="Date Placeholder 3"/>
          <p:cNvSpPr>
            <a:spLocks noGrp="1"/>
          </p:cNvSpPr>
          <p:nvPr>
            <p:ph type="dt" sz="half" idx="10"/>
          </p:nvPr>
        </p:nvSpPr>
        <p:spPr>
          <a:xfrm>
            <a:off x="4563214" y="6598920"/>
            <a:ext cx="1226398" cy="182880"/>
          </a:xfrm>
        </p:spPr>
        <p:txBody>
          <a:bodyPr/>
          <a:lstStyle/>
          <a:p>
            <a:fld id="{BCD2CDC6-9352-4ED5-B272-74DDB6DCFEAF}" type="datetime1">
              <a:rPr lang="en-US" smtClean="0"/>
              <a:pPr/>
              <a:t>8/4/2017</a:t>
            </a:fld>
            <a:endParaRPr dirty="0"/>
          </a:p>
        </p:txBody>
      </p:sp>
      <p:sp>
        <p:nvSpPr>
          <p:cNvPr id="11" name="TextBox 10"/>
          <p:cNvSpPr txBox="1"/>
          <p:nvPr/>
        </p:nvSpPr>
        <p:spPr>
          <a:xfrm>
            <a:off x="5989638" y="6598920"/>
            <a:ext cx="2787651" cy="182880"/>
          </a:xfrm>
          <a:prstGeom prst="rect">
            <a:avLst/>
          </a:prstGeom>
          <a:noFill/>
        </p:spPr>
        <p:txBody>
          <a:bodyPr wrap="none" lIns="0" tIns="0" rIns="0" bIns="0" rtlCol="0" anchor="ctr" anchorCtr="0">
            <a:noAutofit/>
          </a:bodyPr>
          <a:lstStyle/>
          <a:p>
            <a:r>
              <a:rPr sz="800" dirty="0">
                <a:solidFill>
                  <a:schemeClr val="tx1">
                    <a:lumMod val="60000"/>
                    <a:lumOff val="40000"/>
                  </a:schemeClr>
                </a:solidFill>
              </a:rPr>
              <a:t>Copyright © 201</a:t>
            </a:r>
            <a:r>
              <a:rPr lang="en-US" sz="800" dirty="0">
                <a:solidFill>
                  <a:schemeClr val="tx1">
                    <a:lumMod val="60000"/>
                    <a:lumOff val="40000"/>
                  </a:schemeClr>
                </a:solidFill>
              </a:rPr>
              <a:t>7</a:t>
            </a:r>
            <a:r>
              <a:rPr sz="800" dirty="0">
                <a:solidFill>
                  <a:schemeClr val="tx1">
                    <a:lumMod val="60000"/>
                    <a:lumOff val="40000"/>
                  </a:schemeClr>
                </a:solidFill>
              </a:rPr>
              <a:t> Oracle and/or its affiliates. All rights reserved.  |</a:t>
            </a:r>
          </a:p>
        </p:txBody>
      </p:sp>
      <p:sp>
        <p:nvSpPr>
          <p:cNvPr id="5" name="Footer Placeholder 4"/>
          <p:cNvSpPr>
            <a:spLocks noGrp="1"/>
          </p:cNvSpPr>
          <p:nvPr>
            <p:ph type="ftr" sz="quarter" idx="11"/>
          </p:nvPr>
        </p:nvSpPr>
        <p:spPr>
          <a:xfrm>
            <a:off x="8777289" y="6601804"/>
            <a:ext cx="2955923" cy="137323"/>
          </a:xfrm>
          <a:prstGeom prst="rect">
            <a:avLst/>
          </a:prstGeom>
        </p:spPr>
        <p:txBody>
          <a:bodyPr/>
          <a:lstStyle>
            <a:lvl1pPr>
              <a:defRPr sz="800">
                <a:solidFill>
                  <a:schemeClr val="tx1">
                    <a:lumMod val="60000"/>
                    <a:lumOff val="40000"/>
                  </a:schemeClr>
                </a:solidFill>
              </a:defRPr>
            </a:lvl1pPr>
          </a:lstStyle>
          <a:p>
            <a:r>
              <a:rPr lang="en-US" dirty="0"/>
              <a:t>Oracle Confidential – Internal</a:t>
            </a:r>
          </a:p>
        </p:txBody>
      </p:sp>
      <p:sp>
        <p:nvSpPr>
          <p:cNvPr id="6" name="Slide Number Placeholder 5"/>
          <p:cNvSpPr>
            <a:spLocks noGrp="1"/>
          </p:cNvSpPr>
          <p:nvPr>
            <p:ph type="sldNum" sz="quarter" idx="12"/>
          </p:nvPr>
        </p:nvSpPr>
        <p:spPr>
          <a:xfrm>
            <a:off x="11580151" y="6598920"/>
            <a:ext cx="381661" cy="182880"/>
          </a:xfrm>
        </p:spPr>
        <p:txBody>
          <a:bodyPr/>
          <a:lstStyle/>
          <a:p>
            <a:fld id="{C51EAA63-D034-42AE-91FA-B13B9518C7BE}" type="slidenum">
              <a:rPr/>
              <a:pPr/>
              <a:t>‹#›</a:t>
            </a:fld>
            <a:endParaRPr dirty="0"/>
          </a:p>
        </p:txBody>
      </p:sp>
    </p:spTree>
    <p:extLst>
      <p:ext uri="{BB962C8B-B14F-4D97-AF65-F5344CB8AC3E}">
        <p14:creationId xmlns:p14="http://schemas.microsoft.com/office/powerpoint/2010/main" val="195629975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preserve="1" userDrawn="1">
  <p:cSld name="2_Title Slide">
    <p:bg>
      <p:bgPr>
        <a:solidFill>
          <a:schemeClr val="bg2"/>
        </a:solidFill>
        <a:effectLst/>
      </p:bgPr>
    </p:bg>
    <p:spTree>
      <p:nvGrpSpPr>
        <p:cNvPr id="1" name=""/>
        <p:cNvGrpSpPr/>
        <p:nvPr/>
      </p:nvGrpSpPr>
      <p:grpSpPr>
        <a:xfrm>
          <a:off x="0" y="0"/>
          <a:ext cx="0" cy="0"/>
          <a:chOff x="0" y="0"/>
          <a:chExt cx="0" cy="0"/>
        </a:xfrm>
      </p:grpSpPr>
      <p:pic>
        <p:nvPicPr>
          <p:cNvPr id="13" name="Picture 12"/>
          <p:cNvPicPr>
            <a:picLocks noChangeAspect="1"/>
          </p:cNvPicPr>
          <p:nvPr userDrawn="1"/>
        </p:nvPicPr>
        <p:blipFill rotWithShape="1">
          <a:blip r:embed="rId2" cstate="print">
            <a:extLst>
              <a:ext uri="{28A0092B-C50C-407E-A947-70E740481C1C}">
                <a14:useLocalDpi xmlns:a14="http://schemas.microsoft.com/office/drawing/2010/main" val="0"/>
              </a:ext>
            </a:extLst>
          </a:blip>
          <a:srcRect l="621" t="801" r="-621" b="12084"/>
          <a:stretch/>
        </p:blipFill>
        <p:spPr>
          <a:xfrm>
            <a:off x="0" y="0"/>
            <a:ext cx="12266613" cy="6858000"/>
          </a:xfrm>
          <a:prstGeom prst="rect">
            <a:avLst/>
          </a:prstGeom>
        </p:spPr>
      </p:pic>
      <p:pic>
        <p:nvPicPr>
          <p:cNvPr id="9" name="Oracle red badge logo"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ltGray">
          <a:xfrm>
            <a:off x="531812" y="6263640"/>
            <a:ext cx="1622861" cy="594360"/>
          </a:xfrm>
          <a:prstGeom prst="rect">
            <a:avLst/>
          </a:prstGeom>
        </p:spPr>
      </p:pic>
      <p:sp>
        <p:nvSpPr>
          <p:cNvPr id="4" name="Date Placeholder 3"/>
          <p:cNvSpPr>
            <a:spLocks noGrp="1"/>
          </p:cNvSpPr>
          <p:nvPr>
            <p:ph type="dt" sz="half" idx="10"/>
          </p:nvPr>
        </p:nvSpPr>
        <p:spPr>
          <a:xfrm>
            <a:off x="4563214" y="6598920"/>
            <a:ext cx="1226398" cy="182880"/>
          </a:xfrm>
        </p:spPr>
        <p:txBody>
          <a:bodyPr/>
          <a:lstStyle/>
          <a:p>
            <a:fld id="{BCD2CDC6-9352-4ED5-B272-74DDB6DCFEAF}" type="datetime1">
              <a:rPr lang="en-US" smtClean="0"/>
              <a:pPr/>
              <a:t>8/4/2017</a:t>
            </a:fld>
            <a:endParaRPr dirty="0"/>
          </a:p>
        </p:txBody>
      </p:sp>
      <p:sp>
        <p:nvSpPr>
          <p:cNvPr id="11" name="TextBox 10"/>
          <p:cNvSpPr txBox="1"/>
          <p:nvPr/>
        </p:nvSpPr>
        <p:spPr>
          <a:xfrm>
            <a:off x="5989638" y="6598920"/>
            <a:ext cx="2787651" cy="182880"/>
          </a:xfrm>
          <a:prstGeom prst="rect">
            <a:avLst/>
          </a:prstGeom>
          <a:noFill/>
        </p:spPr>
        <p:txBody>
          <a:bodyPr wrap="none" lIns="0" tIns="0" rIns="0" bIns="0" rtlCol="0" anchor="ctr" anchorCtr="0">
            <a:noAutofit/>
          </a:bodyPr>
          <a:lstStyle/>
          <a:p>
            <a:r>
              <a:rPr sz="800" dirty="0">
                <a:solidFill>
                  <a:schemeClr val="tx1">
                    <a:lumMod val="60000"/>
                    <a:lumOff val="40000"/>
                  </a:schemeClr>
                </a:solidFill>
              </a:rPr>
              <a:t>Copyright © 2014 Oracle and/or its affiliates. All rights reserved.  |</a:t>
            </a:r>
          </a:p>
        </p:txBody>
      </p:sp>
      <p:sp>
        <p:nvSpPr>
          <p:cNvPr id="5" name="Footer Placeholder 4"/>
          <p:cNvSpPr>
            <a:spLocks noGrp="1"/>
          </p:cNvSpPr>
          <p:nvPr>
            <p:ph type="ftr" sz="quarter" idx="11"/>
          </p:nvPr>
        </p:nvSpPr>
        <p:spPr>
          <a:xfrm>
            <a:off x="8777289" y="6601804"/>
            <a:ext cx="2955923" cy="137323"/>
          </a:xfrm>
          <a:prstGeom prst="rect">
            <a:avLst/>
          </a:prstGeom>
        </p:spPr>
        <p:txBody>
          <a:bodyPr/>
          <a:lstStyle>
            <a:lvl1pPr>
              <a:defRPr sz="800">
                <a:solidFill>
                  <a:schemeClr val="tx1">
                    <a:lumMod val="60000"/>
                    <a:lumOff val="40000"/>
                  </a:schemeClr>
                </a:solidFill>
              </a:defRPr>
            </a:lvl1pPr>
          </a:lstStyle>
          <a:p>
            <a:r>
              <a:rPr lang="en-US" dirty="0"/>
              <a:t>Oracle Confidential – Internal/Restricted/Highly Restricted</a:t>
            </a:r>
          </a:p>
        </p:txBody>
      </p:sp>
      <p:sp>
        <p:nvSpPr>
          <p:cNvPr id="6" name="Slide Number Placeholder 5"/>
          <p:cNvSpPr>
            <a:spLocks noGrp="1"/>
          </p:cNvSpPr>
          <p:nvPr>
            <p:ph type="sldNum" sz="quarter" idx="12"/>
          </p:nvPr>
        </p:nvSpPr>
        <p:spPr>
          <a:xfrm>
            <a:off x="11580151" y="6598920"/>
            <a:ext cx="381661" cy="182880"/>
          </a:xfrm>
        </p:spPr>
        <p:txBody>
          <a:bodyPr/>
          <a:lstStyle/>
          <a:p>
            <a:fld id="{C51EAA63-D034-42AE-91FA-B13B9518C7BE}" type="slidenum">
              <a:rPr/>
              <a:pPr/>
              <a:t>‹#›</a:t>
            </a:fld>
            <a:endParaRPr dirty="0"/>
          </a:p>
        </p:txBody>
      </p:sp>
    </p:spTree>
    <p:extLst>
      <p:ext uri="{BB962C8B-B14F-4D97-AF65-F5344CB8AC3E}">
        <p14:creationId xmlns:p14="http://schemas.microsoft.com/office/powerpoint/2010/main" val="40669803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preserve="1">
  <p:cSld name="Title Slide with Picture">
    <p:bg>
      <p:bgPr>
        <a:blipFill dpi="0" rotWithShape="1">
          <a:blip r:embed="rId2" cstate="print">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10" name="Rectangle 9" descr="Full slide 4-color photo can be inserted here"/>
          <p:cNvSpPr/>
          <p:nvPr userDrawn="1"/>
        </p:nvSpPr>
        <p:spPr bwMode="hidden">
          <a:xfrm>
            <a:off x="0" y="0"/>
            <a:ext cx="12188825" cy="6858000"/>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sp>
        <p:nvSpPr>
          <p:cNvPr id="2" name="Title 1"/>
          <p:cNvSpPr>
            <a:spLocks noGrp="1"/>
          </p:cNvSpPr>
          <p:nvPr>
            <p:ph type="ctrTitle"/>
          </p:nvPr>
        </p:nvSpPr>
        <p:spPr>
          <a:xfrm>
            <a:off x="531814" y="739775"/>
            <a:ext cx="8763000" cy="1470025"/>
          </a:xfrm>
        </p:spPr>
        <p:txBody>
          <a:bodyPr/>
          <a:lstStyle>
            <a:lvl1pPr>
              <a:lnSpc>
                <a:spcPct val="80000"/>
              </a:lnSpc>
              <a:defRPr sz="4800"/>
            </a:lvl1pPr>
          </a:lstStyle>
          <a:p>
            <a:r>
              <a:rPr lang="en-US"/>
              <a:t>Click to edit Master title style</a:t>
            </a:r>
            <a:endParaRPr dirty="0"/>
          </a:p>
        </p:txBody>
      </p:sp>
      <p:sp>
        <p:nvSpPr>
          <p:cNvPr id="3" name="Subtitle 2"/>
          <p:cNvSpPr>
            <a:spLocks noGrp="1"/>
          </p:cNvSpPr>
          <p:nvPr>
            <p:ph type="subTitle" idx="1"/>
          </p:nvPr>
        </p:nvSpPr>
        <p:spPr>
          <a:xfrm>
            <a:off x="531763" y="2286000"/>
            <a:ext cx="8764141"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13" name="Text Placeholder 12"/>
          <p:cNvSpPr>
            <a:spLocks noGrp="1"/>
          </p:cNvSpPr>
          <p:nvPr>
            <p:ph type="body" sz="quarter" idx="13" hasCustomPrompt="1"/>
          </p:nvPr>
        </p:nvSpPr>
        <p:spPr>
          <a:xfrm>
            <a:off x="531814" y="3429451"/>
            <a:ext cx="8763000"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
        <p:nvSpPr>
          <p:cNvPr id="4" name="Date Placeholder 3"/>
          <p:cNvSpPr>
            <a:spLocks noGrp="1"/>
          </p:cNvSpPr>
          <p:nvPr>
            <p:ph type="dt" sz="half" idx="10"/>
          </p:nvPr>
        </p:nvSpPr>
        <p:spPr/>
        <p:txBody>
          <a:bodyPr/>
          <a:lstStyle/>
          <a:p>
            <a:fld id="{7C7481E7-6827-45FD-8717-13B961EEBD99}" type="datetime1">
              <a:rPr lang="en-US" smtClean="0"/>
              <a:pPr/>
              <a:t>8/4/2017</a:t>
            </a:fld>
            <a:endParaRPr dirty="0"/>
          </a:p>
        </p:txBody>
      </p:sp>
      <p:sp>
        <p:nvSpPr>
          <p:cNvPr id="11" name="TextBox 10"/>
          <p:cNvSpPr txBox="1"/>
          <p:nvPr/>
        </p:nvSpPr>
        <p:spPr>
          <a:xfrm>
            <a:off x="5989638" y="6556248"/>
            <a:ext cx="2787651" cy="182880"/>
          </a:xfrm>
          <a:prstGeom prst="rect">
            <a:avLst/>
          </a:prstGeom>
          <a:noFill/>
        </p:spPr>
        <p:txBody>
          <a:bodyPr wrap="none" lIns="0" tIns="0" rIns="0" bIns="0" rtlCol="0" anchor="ctr" anchorCtr="0">
            <a:noAutofit/>
          </a:bodyPr>
          <a:lstStyle/>
          <a:p>
            <a:r>
              <a:rPr sz="800" dirty="0">
                <a:solidFill>
                  <a:schemeClr val="tx1">
                    <a:lumMod val="60000"/>
                    <a:lumOff val="40000"/>
                  </a:schemeClr>
                </a:solidFill>
              </a:rPr>
              <a:t>Copyright © 201</a:t>
            </a:r>
            <a:r>
              <a:rPr lang="en-US" sz="800" dirty="0">
                <a:solidFill>
                  <a:schemeClr val="tx1">
                    <a:lumMod val="60000"/>
                    <a:lumOff val="40000"/>
                  </a:schemeClr>
                </a:solidFill>
              </a:rPr>
              <a:t>5</a:t>
            </a:r>
            <a:r>
              <a:rPr sz="800" dirty="0">
                <a:solidFill>
                  <a:schemeClr val="tx1">
                    <a:lumMod val="60000"/>
                    <a:lumOff val="40000"/>
                  </a:schemeClr>
                </a:solidFill>
              </a:rPr>
              <a:t> Oracle and/or its affiliates. All rights reserved.  |</a:t>
            </a:r>
          </a:p>
        </p:txBody>
      </p:sp>
      <p:sp>
        <p:nvSpPr>
          <p:cNvPr id="5" name="Footer Placeholder 4"/>
          <p:cNvSpPr>
            <a:spLocks noGrp="1"/>
          </p:cNvSpPr>
          <p:nvPr>
            <p:ph type="ftr" sz="quarter" idx="11"/>
          </p:nvPr>
        </p:nvSpPr>
        <p:spPr>
          <a:xfrm>
            <a:off x="8777289" y="6556248"/>
            <a:ext cx="2498723" cy="182880"/>
          </a:xfrm>
          <a:prstGeom prst="rect">
            <a:avLst/>
          </a:prstGeom>
        </p:spPr>
        <p:txBody>
          <a:bodyPr/>
          <a:lstStyle/>
          <a:p>
            <a:r>
              <a:rPr/>
              <a:t>Oracle Confidential – Internal/Restricted/Highly Restricted</a:t>
            </a:r>
            <a:endParaRPr dirty="0"/>
          </a:p>
        </p:txBody>
      </p:sp>
      <p:sp>
        <p:nvSpPr>
          <p:cNvPr id="6" name="Slide Number Placeholder 5"/>
          <p:cNvSpPr>
            <a:spLocks noGrp="1"/>
          </p:cNvSpPr>
          <p:nvPr>
            <p:ph type="sldNum" sz="quarter" idx="12"/>
          </p:nvPr>
        </p:nvSpPr>
        <p:spPr>
          <a:xfrm>
            <a:off x="11276011" y="6934200"/>
            <a:ext cx="381661" cy="182880"/>
          </a:xfrm>
        </p:spPr>
        <p:txBody>
          <a:bodyPr/>
          <a:lstStyle>
            <a:lvl1pPr>
              <a:defRPr>
                <a:solidFill>
                  <a:srgbClr val="BDC1C5"/>
                </a:solidFill>
              </a:defRPr>
            </a:lvl1pPr>
          </a:lstStyle>
          <a:p>
            <a:fld id="{C51EAA63-D034-42AE-91FA-B13B9518C7BE}" type="slidenum">
              <a:rPr/>
              <a:pPr/>
              <a:t>‹#›</a:t>
            </a:fld>
            <a:endParaRPr dirty="0"/>
          </a:p>
        </p:txBody>
      </p:sp>
      <p:pic>
        <p:nvPicPr>
          <p:cNvPr id="12" name="Oracle red badge logo"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ltGray">
          <a:xfrm>
            <a:off x="531812" y="6263640"/>
            <a:ext cx="1622861" cy="594360"/>
          </a:xfrm>
          <a:prstGeom prst="rect">
            <a:avLst/>
          </a:prstGeom>
        </p:spPr>
      </p:pic>
    </p:spTree>
    <p:extLst>
      <p:ext uri="{BB962C8B-B14F-4D97-AF65-F5344CB8AC3E}">
        <p14:creationId xmlns:p14="http://schemas.microsoft.com/office/powerpoint/2010/main" val="10551982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hdr="0" ftr="0" dt="0"/>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preserve="1" userDrawn="1">
  <p:cSld name="Title Slide with Picture and Logo">
    <p:bg>
      <p:bgPr>
        <a:blipFill dpi="0" rotWithShape="1">
          <a:blip r:embed="rId2" cstate="print">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2" name="Rectangle 21" descr="Full slide 4-color photo can be inserted here. Customer/Partner and secondary logo can be included"/>
          <p:cNvSpPr/>
          <p:nvPr/>
        </p:nvSpPr>
        <p:spPr bwMode="hidden">
          <a:xfrm>
            <a:off x="0" y="0"/>
            <a:ext cx="12188825" cy="6858000"/>
          </a:xfrm>
          <a:prstGeom prst="rect">
            <a:avLst/>
          </a:prstGeom>
          <a:solidFill>
            <a:srgbClr val="46575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sp>
        <p:nvSpPr>
          <p:cNvPr id="2" name="Title 1"/>
          <p:cNvSpPr>
            <a:spLocks noGrp="1"/>
          </p:cNvSpPr>
          <p:nvPr>
            <p:ph type="ctrTitle"/>
          </p:nvPr>
        </p:nvSpPr>
        <p:spPr>
          <a:xfrm>
            <a:off x="531814" y="739775"/>
            <a:ext cx="8763000" cy="1470025"/>
          </a:xfrm>
        </p:spPr>
        <p:txBody>
          <a:bodyPr/>
          <a:lstStyle>
            <a:lvl1pPr>
              <a:lnSpc>
                <a:spcPct val="80000"/>
              </a:lnSpc>
              <a:defRPr sz="4800"/>
            </a:lvl1pPr>
          </a:lstStyle>
          <a:p>
            <a:r>
              <a:rPr lang="en-US"/>
              <a:t>Click to edit Master title style</a:t>
            </a:r>
            <a:endParaRPr dirty="0"/>
          </a:p>
        </p:txBody>
      </p:sp>
      <p:sp>
        <p:nvSpPr>
          <p:cNvPr id="3" name="Subtitle 2"/>
          <p:cNvSpPr>
            <a:spLocks noGrp="1"/>
          </p:cNvSpPr>
          <p:nvPr>
            <p:ph type="subTitle" idx="1"/>
          </p:nvPr>
        </p:nvSpPr>
        <p:spPr>
          <a:xfrm>
            <a:off x="531763" y="2286000"/>
            <a:ext cx="8764141"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13" name="Text Placeholder 12"/>
          <p:cNvSpPr>
            <a:spLocks noGrp="1"/>
          </p:cNvSpPr>
          <p:nvPr>
            <p:ph type="body" sz="quarter" idx="13" hasCustomPrompt="1"/>
          </p:nvPr>
        </p:nvSpPr>
        <p:spPr>
          <a:xfrm>
            <a:off x="531814" y="3429451"/>
            <a:ext cx="8763000"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
        <p:nvSpPr>
          <p:cNvPr id="4" name="Date Placeholder 3"/>
          <p:cNvSpPr>
            <a:spLocks noGrp="1"/>
          </p:cNvSpPr>
          <p:nvPr>
            <p:ph type="dt" sz="half" idx="10"/>
          </p:nvPr>
        </p:nvSpPr>
        <p:spPr/>
        <p:txBody>
          <a:bodyPr/>
          <a:lstStyle/>
          <a:p>
            <a:fld id="{585FCE51-BA3E-43B9-8C27-47617E4B4FE5}" type="datetime1">
              <a:rPr lang="en-US" smtClean="0"/>
              <a:pPr/>
              <a:t>8/4/2017</a:t>
            </a:fld>
            <a:endParaRPr dirty="0"/>
          </a:p>
        </p:txBody>
      </p:sp>
      <p:sp>
        <p:nvSpPr>
          <p:cNvPr id="11" name="TextBox 10"/>
          <p:cNvSpPr txBox="1"/>
          <p:nvPr/>
        </p:nvSpPr>
        <p:spPr>
          <a:xfrm>
            <a:off x="5989638" y="6556248"/>
            <a:ext cx="2787651" cy="182880"/>
          </a:xfrm>
          <a:prstGeom prst="rect">
            <a:avLst/>
          </a:prstGeom>
          <a:noFill/>
        </p:spPr>
        <p:txBody>
          <a:bodyPr wrap="none" lIns="0" tIns="0" rIns="0" bIns="0" rtlCol="0" anchor="ctr" anchorCtr="0">
            <a:noAutofit/>
          </a:bodyPr>
          <a:lstStyle/>
          <a:p>
            <a:r>
              <a:rPr sz="800" dirty="0">
                <a:solidFill>
                  <a:schemeClr val="tx1">
                    <a:lumMod val="60000"/>
                    <a:lumOff val="40000"/>
                  </a:schemeClr>
                </a:solidFill>
              </a:rPr>
              <a:t>Copyright © 2014 Oracle and/or its affiliates. All rights reserved.  |</a:t>
            </a:r>
          </a:p>
        </p:txBody>
      </p:sp>
      <p:sp>
        <p:nvSpPr>
          <p:cNvPr id="5" name="Footer Placeholder 4"/>
          <p:cNvSpPr>
            <a:spLocks noGrp="1"/>
          </p:cNvSpPr>
          <p:nvPr>
            <p:ph type="ftr" sz="quarter" idx="11"/>
          </p:nvPr>
        </p:nvSpPr>
        <p:spPr>
          <a:xfrm>
            <a:off x="8777289" y="6556248"/>
            <a:ext cx="2498723" cy="182880"/>
          </a:xfrm>
          <a:prstGeom prst="rect">
            <a:avLst/>
          </a:prstGeom>
        </p:spPr>
        <p:txBody>
          <a:bodyPr/>
          <a:lstStyle/>
          <a:p>
            <a:r>
              <a:rPr/>
              <a:t>Oracle Confidential – Internal/Restricted/Highly Restricted</a:t>
            </a:r>
            <a:endParaRPr dirty="0"/>
          </a:p>
        </p:txBody>
      </p:sp>
      <p:sp>
        <p:nvSpPr>
          <p:cNvPr id="6" name="Slide Number Placeholder 5"/>
          <p:cNvSpPr>
            <a:spLocks noGrp="1"/>
          </p:cNvSpPr>
          <p:nvPr>
            <p:ph type="sldNum" sz="quarter" idx="12"/>
          </p:nvPr>
        </p:nvSpPr>
        <p:spPr>
          <a:xfrm>
            <a:off x="11276011" y="6934200"/>
            <a:ext cx="381661" cy="182880"/>
          </a:xfrm>
        </p:spPr>
        <p:txBody>
          <a:bodyPr/>
          <a:lstStyle>
            <a:lvl1pPr>
              <a:defRPr>
                <a:solidFill>
                  <a:srgbClr val="BCC0C4"/>
                </a:solidFill>
              </a:defRPr>
            </a:lvl1pPr>
          </a:lstStyle>
          <a:p>
            <a:fld id="{C51EAA63-D034-42AE-91FA-B13B9518C7BE}" type="slidenum">
              <a:rPr/>
              <a:pPr/>
              <a:t>‹#›</a:t>
            </a:fld>
            <a:endParaRPr dirty="0"/>
          </a:p>
        </p:txBody>
      </p:sp>
      <p:sp>
        <p:nvSpPr>
          <p:cNvPr id="12" name="Rectangle 11"/>
          <p:cNvSpPr/>
          <p:nvPr/>
        </p:nvSpPr>
        <p:spPr bwMode="white">
          <a:xfrm>
            <a:off x="9828212" y="0"/>
            <a:ext cx="1828800"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sp>
        <p:nvSpPr>
          <p:cNvPr id="21" name="Text Placeholder 12"/>
          <p:cNvSpPr>
            <a:spLocks noGrp="1"/>
          </p:cNvSpPr>
          <p:nvPr>
            <p:ph type="body" sz="quarter" idx="15" hasCustomPrompt="1"/>
          </p:nvPr>
        </p:nvSpPr>
        <p:spPr>
          <a:xfrm>
            <a:off x="9904412" y="228600"/>
            <a:ext cx="1676400" cy="228600"/>
          </a:xfrm>
        </p:spPr>
        <p:txBody>
          <a:bodyPr anchor="b">
            <a:normAutofit/>
          </a:bodyPr>
          <a:lstStyle>
            <a:lvl1pPr marL="1588" indent="0" algn="ctr">
              <a:spcBef>
                <a:spcPts val="0"/>
              </a:spcBef>
              <a:buFontTx/>
              <a:buNone/>
              <a:defRPr sz="1400" baseline="0">
                <a:solidFill>
                  <a:schemeClr val="bg1"/>
                </a:solidFill>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text</a:t>
            </a:r>
          </a:p>
        </p:txBody>
      </p:sp>
      <p:pic>
        <p:nvPicPr>
          <p:cNvPr id="14" name="Oracle red badge logo"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ltGray">
          <a:xfrm>
            <a:off x="531812" y="6263640"/>
            <a:ext cx="1622861" cy="594360"/>
          </a:xfrm>
          <a:prstGeom prst="rect">
            <a:avLst/>
          </a:prstGeom>
        </p:spPr>
      </p:pic>
    </p:spTree>
    <p:extLst>
      <p:ext uri="{BB962C8B-B14F-4D97-AF65-F5344CB8AC3E}">
        <p14:creationId xmlns:p14="http://schemas.microsoft.com/office/powerpoint/2010/main" val="36473819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preserve="1" userDrawn="1">
  <p:cSld name="Title Slide with Picture and 2 Logos">
    <p:bg>
      <p:bgPr>
        <a:blipFill dpi="0" rotWithShape="1">
          <a:blip r:embed="rId2" cstate="print">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2" name="Rectangle 21" descr="Full slide 4-color photo can be inserted here. Customer/Partner and secondary logo can be included"/>
          <p:cNvSpPr/>
          <p:nvPr/>
        </p:nvSpPr>
        <p:spPr bwMode="hidden">
          <a:xfrm>
            <a:off x="0" y="0"/>
            <a:ext cx="12188825" cy="6858000"/>
          </a:xfrm>
          <a:prstGeom prst="rect">
            <a:avLst/>
          </a:prstGeom>
          <a:solidFill>
            <a:srgbClr val="46575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sp>
        <p:nvSpPr>
          <p:cNvPr id="2" name="Title 1"/>
          <p:cNvSpPr>
            <a:spLocks noGrp="1"/>
          </p:cNvSpPr>
          <p:nvPr>
            <p:ph type="ctrTitle"/>
          </p:nvPr>
        </p:nvSpPr>
        <p:spPr>
          <a:xfrm>
            <a:off x="531814" y="739775"/>
            <a:ext cx="8763000" cy="1470025"/>
          </a:xfrm>
        </p:spPr>
        <p:txBody>
          <a:bodyPr/>
          <a:lstStyle>
            <a:lvl1pPr>
              <a:lnSpc>
                <a:spcPct val="80000"/>
              </a:lnSpc>
              <a:defRPr sz="4800"/>
            </a:lvl1pPr>
          </a:lstStyle>
          <a:p>
            <a:r>
              <a:rPr lang="en-US"/>
              <a:t>Click to edit Master title style</a:t>
            </a:r>
            <a:endParaRPr dirty="0"/>
          </a:p>
        </p:txBody>
      </p:sp>
      <p:sp>
        <p:nvSpPr>
          <p:cNvPr id="3" name="Subtitle 2"/>
          <p:cNvSpPr>
            <a:spLocks noGrp="1"/>
          </p:cNvSpPr>
          <p:nvPr>
            <p:ph type="subTitle" idx="1"/>
          </p:nvPr>
        </p:nvSpPr>
        <p:spPr>
          <a:xfrm>
            <a:off x="531763" y="2286000"/>
            <a:ext cx="8764141"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13" name="Text Placeholder 12"/>
          <p:cNvSpPr>
            <a:spLocks noGrp="1"/>
          </p:cNvSpPr>
          <p:nvPr>
            <p:ph type="body" sz="quarter" idx="13" hasCustomPrompt="1"/>
          </p:nvPr>
        </p:nvSpPr>
        <p:spPr>
          <a:xfrm>
            <a:off x="531814" y="3429451"/>
            <a:ext cx="8763000"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
        <p:nvSpPr>
          <p:cNvPr id="4" name="Date Placeholder 3"/>
          <p:cNvSpPr>
            <a:spLocks noGrp="1"/>
          </p:cNvSpPr>
          <p:nvPr>
            <p:ph type="dt" sz="half" idx="10"/>
          </p:nvPr>
        </p:nvSpPr>
        <p:spPr/>
        <p:txBody>
          <a:bodyPr/>
          <a:lstStyle/>
          <a:p>
            <a:fld id="{585FCE51-BA3E-43B9-8C27-47617E4B4FE5}" type="datetime1">
              <a:rPr lang="en-US" smtClean="0"/>
              <a:pPr/>
              <a:t>8/4/2017</a:t>
            </a:fld>
            <a:endParaRPr dirty="0"/>
          </a:p>
        </p:txBody>
      </p:sp>
      <p:sp>
        <p:nvSpPr>
          <p:cNvPr id="11" name="TextBox 10"/>
          <p:cNvSpPr txBox="1"/>
          <p:nvPr/>
        </p:nvSpPr>
        <p:spPr>
          <a:xfrm>
            <a:off x="5989638" y="6556248"/>
            <a:ext cx="2787651" cy="182880"/>
          </a:xfrm>
          <a:prstGeom prst="rect">
            <a:avLst/>
          </a:prstGeom>
          <a:noFill/>
        </p:spPr>
        <p:txBody>
          <a:bodyPr wrap="none" lIns="0" tIns="0" rIns="0" bIns="0" rtlCol="0" anchor="ctr" anchorCtr="0">
            <a:noAutofit/>
          </a:bodyPr>
          <a:lstStyle/>
          <a:p>
            <a:r>
              <a:rPr sz="800" dirty="0">
                <a:solidFill>
                  <a:schemeClr val="tx1">
                    <a:lumMod val="60000"/>
                    <a:lumOff val="40000"/>
                  </a:schemeClr>
                </a:solidFill>
              </a:rPr>
              <a:t>Copyright © 2014 Oracle and/or its affiliates. All rights reserved.  |</a:t>
            </a:r>
          </a:p>
        </p:txBody>
      </p:sp>
      <p:sp>
        <p:nvSpPr>
          <p:cNvPr id="5" name="Footer Placeholder 4"/>
          <p:cNvSpPr>
            <a:spLocks noGrp="1"/>
          </p:cNvSpPr>
          <p:nvPr>
            <p:ph type="ftr" sz="quarter" idx="11"/>
          </p:nvPr>
        </p:nvSpPr>
        <p:spPr>
          <a:xfrm>
            <a:off x="8777289" y="6556248"/>
            <a:ext cx="2498723" cy="182880"/>
          </a:xfrm>
          <a:prstGeom prst="rect">
            <a:avLst/>
          </a:prstGeom>
        </p:spPr>
        <p:txBody>
          <a:bodyPr/>
          <a:lstStyle/>
          <a:p>
            <a:r>
              <a:rPr/>
              <a:t>Oracle Confidential – Internal/Restricted/Highly Restricted</a:t>
            </a:r>
            <a:endParaRPr dirty="0"/>
          </a:p>
        </p:txBody>
      </p:sp>
      <p:sp>
        <p:nvSpPr>
          <p:cNvPr id="6" name="Slide Number Placeholder 5"/>
          <p:cNvSpPr>
            <a:spLocks noGrp="1"/>
          </p:cNvSpPr>
          <p:nvPr>
            <p:ph type="sldNum" sz="quarter" idx="12"/>
          </p:nvPr>
        </p:nvSpPr>
        <p:spPr>
          <a:xfrm>
            <a:off x="11276011" y="6934200"/>
            <a:ext cx="381661" cy="182880"/>
          </a:xfrm>
        </p:spPr>
        <p:txBody>
          <a:bodyPr/>
          <a:lstStyle>
            <a:lvl1pPr>
              <a:defRPr>
                <a:solidFill>
                  <a:srgbClr val="BCC0C4"/>
                </a:solidFill>
              </a:defRPr>
            </a:lvl1pPr>
          </a:lstStyle>
          <a:p>
            <a:fld id="{C51EAA63-D034-42AE-91FA-B13B9518C7BE}" type="slidenum">
              <a:rPr/>
              <a:pPr/>
              <a:t>‹#›</a:t>
            </a:fld>
            <a:endParaRPr dirty="0"/>
          </a:p>
        </p:txBody>
      </p:sp>
      <p:sp>
        <p:nvSpPr>
          <p:cNvPr id="12" name="Rectangle 11"/>
          <p:cNvSpPr/>
          <p:nvPr/>
        </p:nvSpPr>
        <p:spPr bwMode="white">
          <a:xfrm>
            <a:off x="9828212" y="0"/>
            <a:ext cx="1828800"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sp>
        <p:nvSpPr>
          <p:cNvPr id="21" name="Text Placeholder 12"/>
          <p:cNvSpPr>
            <a:spLocks noGrp="1"/>
          </p:cNvSpPr>
          <p:nvPr>
            <p:ph type="body" sz="quarter" idx="15" hasCustomPrompt="1"/>
          </p:nvPr>
        </p:nvSpPr>
        <p:spPr>
          <a:xfrm>
            <a:off x="9904412" y="228600"/>
            <a:ext cx="1676400" cy="228600"/>
          </a:xfrm>
        </p:spPr>
        <p:txBody>
          <a:bodyPr anchor="b">
            <a:normAutofit/>
          </a:bodyPr>
          <a:lstStyle>
            <a:lvl1pPr marL="1588" indent="0" algn="ctr">
              <a:spcBef>
                <a:spcPts val="0"/>
              </a:spcBef>
              <a:buFontTx/>
              <a:buNone/>
              <a:defRPr sz="1400" baseline="0">
                <a:solidFill>
                  <a:schemeClr val="bg1"/>
                </a:solidFill>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text</a:t>
            </a:r>
          </a:p>
        </p:txBody>
      </p:sp>
      <p:pic>
        <p:nvPicPr>
          <p:cNvPr id="14" name="Oracle red badge logo"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ltGray">
          <a:xfrm>
            <a:off x="531812" y="6263640"/>
            <a:ext cx="1622861" cy="594360"/>
          </a:xfrm>
          <a:prstGeom prst="rect">
            <a:avLst/>
          </a:prstGeom>
        </p:spPr>
      </p:pic>
      <p:sp>
        <p:nvSpPr>
          <p:cNvPr id="15" name="Rectangle 14"/>
          <p:cNvSpPr/>
          <p:nvPr userDrawn="1"/>
        </p:nvSpPr>
        <p:spPr>
          <a:xfrm>
            <a:off x="9823443" y="5409983"/>
            <a:ext cx="1828800" cy="850392"/>
          </a:xfrm>
          <a:prstGeom prst="rect">
            <a:avLst/>
          </a:prstGeom>
          <a:solidFill>
            <a:schemeClr val="tx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Tree>
    <p:extLst>
      <p:ext uri="{BB962C8B-B14F-4D97-AF65-F5344CB8AC3E}">
        <p14:creationId xmlns:p14="http://schemas.microsoft.com/office/powerpoint/2010/main" val="15387649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dirty="0"/>
          </a:p>
        </p:txBody>
      </p:sp>
      <p:sp>
        <p:nvSpPr>
          <p:cNvPr id="3" name="Content Placeholder 2"/>
          <p:cNvSpPr>
            <a:spLocks noGrp="1"/>
          </p:cNvSpPr>
          <p:nvPr>
            <p:ph idx="1"/>
          </p:nvPr>
        </p:nvSpPr>
        <p:spPr>
          <a:xfrm>
            <a:off x="531151" y="1524001"/>
            <a:ext cx="11126522" cy="4419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10"/>
          </p:nvPr>
        </p:nvSpPr>
        <p:spPr/>
        <p:txBody>
          <a:bodyPr/>
          <a:lstStyle/>
          <a:p>
            <a:fld id="{CECCD66E-6DF0-4B16-8ACA-D0D93A7B1DC8}" type="datetime1">
              <a:rPr lang="en-US" smtClean="0"/>
              <a:pPr/>
              <a:t>8/4/2017</a:t>
            </a:fld>
            <a:endParaRPr dirty="0"/>
          </a:p>
        </p:txBody>
      </p:sp>
      <p:sp>
        <p:nvSpPr>
          <p:cNvPr id="5" name="Footer Placeholder 4"/>
          <p:cNvSpPr>
            <a:spLocks noGrp="1"/>
          </p:cNvSpPr>
          <p:nvPr>
            <p:ph type="ftr" sz="quarter" idx="11"/>
          </p:nvPr>
        </p:nvSpPr>
        <p:spPr>
          <a:xfrm>
            <a:off x="8777289" y="6556248"/>
            <a:ext cx="2498723" cy="182880"/>
          </a:xfrm>
          <a:prstGeom prst="rect">
            <a:avLst/>
          </a:prstGeom>
        </p:spPr>
        <p:txBody>
          <a:bodyPr/>
          <a:lstStyle/>
          <a:p>
            <a:r>
              <a:rPr/>
              <a:t>Oracle Confidential – Internal/Restricted/Highly Restricted</a:t>
            </a:r>
            <a:endParaRPr dirty="0"/>
          </a:p>
        </p:txBody>
      </p:sp>
      <p:sp>
        <p:nvSpPr>
          <p:cNvPr id="6" name="Slide Number Placeholder 5"/>
          <p:cNvSpPr>
            <a:spLocks noGrp="1"/>
          </p:cNvSpPr>
          <p:nvPr>
            <p:ph type="sldNum" sz="quarter" idx="12"/>
          </p:nvPr>
        </p:nvSpPr>
        <p:spPr/>
        <p:txBody>
          <a:bodyPr/>
          <a:lstStyle/>
          <a:p>
            <a:fld id="{C51EAA63-D034-42AE-91FA-B13B9518C7BE}" type="slidenum">
              <a:rPr/>
              <a:pPr/>
              <a:t>‹#›</a:t>
            </a:fld>
            <a:endParaRPr dirty="0"/>
          </a:p>
        </p:txBody>
      </p:sp>
    </p:spTree>
    <p:extLst>
      <p:ext uri="{BB962C8B-B14F-4D97-AF65-F5344CB8AC3E}">
        <p14:creationId xmlns:p14="http://schemas.microsoft.com/office/powerpoint/2010/main" val="50641556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52.xml"/><Relationship Id="rId18" Type="http://schemas.openxmlformats.org/officeDocument/2006/relationships/slideLayout" Target="../slideLayouts/slideLayout57.xml"/><Relationship Id="rId26" Type="http://schemas.openxmlformats.org/officeDocument/2006/relationships/slideLayout" Target="../slideLayouts/slideLayout65.xml"/><Relationship Id="rId39" Type="http://schemas.openxmlformats.org/officeDocument/2006/relationships/slideLayout" Target="../slideLayouts/slideLayout78.xml"/><Relationship Id="rId21" Type="http://schemas.openxmlformats.org/officeDocument/2006/relationships/slideLayout" Target="../slideLayouts/slideLayout60.xml"/><Relationship Id="rId34" Type="http://schemas.openxmlformats.org/officeDocument/2006/relationships/slideLayout" Target="../slideLayouts/slideLayout73.xml"/><Relationship Id="rId42" Type="http://schemas.openxmlformats.org/officeDocument/2006/relationships/slideLayout" Target="../slideLayouts/slideLayout81.xml"/><Relationship Id="rId47" Type="http://schemas.openxmlformats.org/officeDocument/2006/relationships/slideLayout" Target="../slideLayouts/slideLayout86.xml"/><Relationship Id="rId50" Type="http://schemas.openxmlformats.org/officeDocument/2006/relationships/slideLayout" Target="../slideLayouts/slideLayout89.xml"/><Relationship Id="rId55" Type="http://schemas.openxmlformats.org/officeDocument/2006/relationships/image" Target="../media/image1.png"/><Relationship Id="rId7" Type="http://schemas.openxmlformats.org/officeDocument/2006/relationships/slideLayout" Target="../slideLayouts/slideLayout46.xml"/><Relationship Id="rId12" Type="http://schemas.openxmlformats.org/officeDocument/2006/relationships/slideLayout" Target="../slideLayouts/slideLayout51.xml"/><Relationship Id="rId17" Type="http://schemas.openxmlformats.org/officeDocument/2006/relationships/slideLayout" Target="../slideLayouts/slideLayout56.xml"/><Relationship Id="rId25" Type="http://schemas.openxmlformats.org/officeDocument/2006/relationships/slideLayout" Target="../slideLayouts/slideLayout64.xml"/><Relationship Id="rId33" Type="http://schemas.openxmlformats.org/officeDocument/2006/relationships/slideLayout" Target="../slideLayouts/slideLayout72.xml"/><Relationship Id="rId38" Type="http://schemas.openxmlformats.org/officeDocument/2006/relationships/slideLayout" Target="../slideLayouts/slideLayout77.xml"/><Relationship Id="rId46" Type="http://schemas.openxmlformats.org/officeDocument/2006/relationships/slideLayout" Target="../slideLayouts/slideLayout85.xml"/><Relationship Id="rId2" Type="http://schemas.openxmlformats.org/officeDocument/2006/relationships/slideLayout" Target="../slideLayouts/slideLayout41.xml"/><Relationship Id="rId16" Type="http://schemas.openxmlformats.org/officeDocument/2006/relationships/slideLayout" Target="../slideLayouts/slideLayout55.xml"/><Relationship Id="rId20" Type="http://schemas.openxmlformats.org/officeDocument/2006/relationships/slideLayout" Target="../slideLayouts/slideLayout59.xml"/><Relationship Id="rId29" Type="http://schemas.openxmlformats.org/officeDocument/2006/relationships/slideLayout" Target="../slideLayouts/slideLayout68.xml"/><Relationship Id="rId41" Type="http://schemas.openxmlformats.org/officeDocument/2006/relationships/slideLayout" Target="../slideLayouts/slideLayout80.xml"/><Relationship Id="rId54" Type="http://schemas.openxmlformats.org/officeDocument/2006/relationships/image" Target="../media/image14.jpeg"/><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24" Type="http://schemas.openxmlformats.org/officeDocument/2006/relationships/slideLayout" Target="../slideLayouts/slideLayout63.xml"/><Relationship Id="rId32" Type="http://schemas.openxmlformats.org/officeDocument/2006/relationships/slideLayout" Target="../slideLayouts/slideLayout71.xml"/><Relationship Id="rId37" Type="http://schemas.openxmlformats.org/officeDocument/2006/relationships/slideLayout" Target="../slideLayouts/slideLayout76.xml"/><Relationship Id="rId40" Type="http://schemas.openxmlformats.org/officeDocument/2006/relationships/slideLayout" Target="../slideLayouts/slideLayout79.xml"/><Relationship Id="rId45" Type="http://schemas.openxmlformats.org/officeDocument/2006/relationships/slideLayout" Target="../slideLayouts/slideLayout84.xml"/><Relationship Id="rId53" Type="http://schemas.openxmlformats.org/officeDocument/2006/relationships/theme" Target="../theme/theme2.xml"/><Relationship Id="rId5" Type="http://schemas.openxmlformats.org/officeDocument/2006/relationships/slideLayout" Target="../slideLayouts/slideLayout44.xml"/><Relationship Id="rId15" Type="http://schemas.openxmlformats.org/officeDocument/2006/relationships/slideLayout" Target="../slideLayouts/slideLayout54.xml"/><Relationship Id="rId23" Type="http://schemas.openxmlformats.org/officeDocument/2006/relationships/slideLayout" Target="../slideLayouts/slideLayout62.xml"/><Relationship Id="rId28" Type="http://schemas.openxmlformats.org/officeDocument/2006/relationships/slideLayout" Target="../slideLayouts/slideLayout67.xml"/><Relationship Id="rId36" Type="http://schemas.openxmlformats.org/officeDocument/2006/relationships/slideLayout" Target="../slideLayouts/slideLayout75.xml"/><Relationship Id="rId49" Type="http://schemas.openxmlformats.org/officeDocument/2006/relationships/slideLayout" Target="../slideLayouts/slideLayout88.xml"/><Relationship Id="rId10" Type="http://schemas.openxmlformats.org/officeDocument/2006/relationships/slideLayout" Target="../slideLayouts/slideLayout49.xml"/><Relationship Id="rId19" Type="http://schemas.openxmlformats.org/officeDocument/2006/relationships/slideLayout" Target="../slideLayouts/slideLayout58.xml"/><Relationship Id="rId31" Type="http://schemas.openxmlformats.org/officeDocument/2006/relationships/slideLayout" Target="../slideLayouts/slideLayout70.xml"/><Relationship Id="rId44" Type="http://schemas.openxmlformats.org/officeDocument/2006/relationships/slideLayout" Target="../slideLayouts/slideLayout83.xml"/><Relationship Id="rId52" Type="http://schemas.openxmlformats.org/officeDocument/2006/relationships/slideLayout" Target="../slideLayouts/slideLayout91.xml"/><Relationship Id="rId4" Type="http://schemas.openxmlformats.org/officeDocument/2006/relationships/slideLayout" Target="../slideLayouts/slideLayout43.xml"/><Relationship Id="rId9" Type="http://schemas.openxmlformats.org/officeDocument/2006/relationships/slideLayout" Target="../slideLayouts/slideLayout48.xml"/><Relationship Id="rId14" Type="http://schemas.openxmlformats.org/officeDocument/2006/relationships/slideLayout" Target="../slideLayouts/slideLayout53.xml"/><Relationship Id="rId22" Type="http://schemas.openxmlformats.org/officeDocument/2006/relationships/slideLayout" Target="../slideLayouts/slideLayout61.xml"/><Relationship Id="rId27" Type="http://schemas.openxmlformats.org/officeDocument/2006/relationships/slideLayout" Target="../slideLayouts/slideLayout66.xml"/><Relationship Id="rId30" Type="http://schemas.openxmlformats.org/officeDocument/2006/relationships/slideLayout" Target="../slideLayouts/slideLayout69.xml"/><Relationship Id="rId35" Type="http://schemas.openxmlformats.org/officeDocument/2006/relationships/slideLayout" Target="../slideLayouts/slideLayout74.xml"/><Relationship Id="rId43" Type="http://schemas.openxmlformats.org/officeDocument/2006/relationships/slideLayout" Target="../slideLayouts/slideLayout82.xml"/><Relationship Id="rId48" Type="http://schemas.openxmlformats.org/officeDocument/2006/relationships/slideLayout" Target="../slideLayouts/slideLayout87.xml"/><Relationship Id="rId8" Type="http://schemas.openxmlformats.org/officeDocument/2006/relationships/slideLayout" Target="../slideLayouts/slideLayout47.xml"/><Relationship Id="rId51" Type="http://schemas.openxmlformats.org/officeDocument/2006/relationships/slideLayout" Target="../slideLayouts/slideLayout90.xml"/><Relationship Id="rId3" Type="http://schemas.openxmlformats.org/officeDocument/2006/relationships/slideLayout" Target="../slideLayouts/slideLayout4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99.xml"/><Relationship Id="rId13" Type="http://schemas.openxmlformats.org/officeDocument/2006/relationships/slideLayout" Target="../slideLayouts/slideLayout104.xml"/><Relationship Id="rId18" Type="http://schemas.openxmlformats.org/officeDocument/2006/relationships/slideLayout" Target="../slideLayouts/slideLayout109.xml"/><Relationship Id="rId26" Type="http://schemas.openxmlformats.org/officeDocument/2006/relationships/slideLayout" Target="../slideLayouts/slideLayout117.xml"/><Relationship Id="rId39" Type="http://schemas.openxmlformats.org/officeDocument/2006/relationships/slideLayout" Target="../slideLayouts/slideLayout130.xml"/><Relationship Id="rId3" Type="http://schemas.openxmlformats.org/officeDocument/2006/relationships/slideLayout" Target="../slideLayouts/slideLayout94.xml"/><Relationship Id="rId21" Type="http://schemas.openxmlformats.org/officeDocument/2006/relationships/slideLayout" Target="../slideLayouts/slideLayout112.xml"/><Relationship Id="rId34" Type="http://schemas.openxmlformats.org/officeDocument/2006/relationships/slideLayout" Target="../slideLayouts/slideLayout125.xml"/><Relationship Id="rId42" Type="http://schemas.openxmlformats.org/officeDocument/2006/relationships/theme" Target="../theme/theme3.xml"/><Relationship Id="rId7" Type="http://schemas.openxmlformats.org/officeDocument/2006/relationships/slideLayout" Target="../slideLayouts/slideLayout98.xml"/><Relationship Id="rId12" Type="http://schemas.openxmlformats.org/officeDocument/2006/relationships/slideLayout" Target="../slideLayouts/slideLayout103.xml"/><Relationship Id="rId17" Type="http://schemas.openxmlformats.org/officeDocument/2006/relationships/slideLayout" Target="../slideLayouts/slideLayout108.xml"/><Relationship Id="rId25" Type="http://schemas.openxmlformats.org/officeDocument/2006/relationships/slideLayout" Target="../slideLayouts/slideLayout116.xml"/><Relationship Id="rId33" Type="http://schemas.openxmlformats.org/officeDocument/2006/relationships/slideLayout" Target="../slideLayouts/slideLayout124.xml"/><Relationship Id="rId38" Type="http://schemas.openxmlformats.org/officeDocument/2006/relationships/slideLayout" Target="../slideLayouts/slideLayout129.xml"/><Relationship Id="rId2" Type="http://schemas.openxmlformats.org/officeDocument/2006/relationships/slideLayout" Target="../slideLayouts/slideLayout93.xml"/><Relationship Id="rId16" Type="http://schemas.openxmlformats.org/officeDocument/2006/relationships/slideLayout" Target="../slideLayouts/slideLayout107.xml"/><Relationship Id="rId20" Type="http://schemas.openxmlformats.org/officeDocument/2006/relationships/slideLayout" Target="../slideLayouts/slideLayout111.xml"/><Relationship Id="rId29" Type="http://schemas.openxmlformats.org/officeDocument/2006/relationships/slideLayout" Target="../slideLayouts/slideLayout120.xml"/><Relationship Id="rId41" Type="http://schemas.openxmlformats.org/officeDocument/2006/relationships/slideLayout" Target="../slideLayouts/slideLayout132.xml"/><Relationship Id="rId1" Type="http://schemas.openxmlformats.org/officeDocument/2006/relationships/slideLayout" Target="../slideLayouts/slideLayout92.xml"/><Relationship Id="rId6" Type="http://schemas.openxmlformats.org/officeDocument/2006/relationships/slideLayout" Target="../slideLayouts/slideLayout97.xml"/><Relationship Id="rId11" Type="http://schemas.openxmlformats.org/officeDocument/2006/relationships/slideLayout" Target="../slideLayouts/slideLayout102.xml"/><Relationship Id="rId24" Type="http://schemas.openxmlformats.org/officeDocument/2006/relationships/slideLayout" Target="../slideLayouts/slideLayout115.xml"/><Relationship Id="rId32" Type="http://schemas.openxmlformats.org/officeDocument/2006/relationships/slideLayout" Target="../slideLayouts/slideLayout123.xml"/><Relationship Id="rId37" Type="http://schemas.openxmlformats.org/officeDocument/2006/relationships/slideLayout" Target="../slideLayouts/slideLayout128.xml"/><Relationship Id="rId40" Type="http://schemas.openxmlformats.org/officeDocument/2006/relationships/slideLayout" Target="../slideLayouts/slideLayout131.xml"/><Relationship Id="rId5" Type="http://schemas.openxmlformats.org/officeDocument/2006/relationships/slideLayout" Target="../slideLayouts/slideLayout96.xml"/><Relationship Id="rId15" Type="http://schemas.openxmlformats.org/officeDocument/2006/relationships/slideLayout" Target="../slideLayouts/slideLayout106.xml"/><Relationship Id="rId23" Type="http://schemas.openxmlformats.org/officeDocument/2006/relationships/slideLayout" Target="../slideLayouts/slideLayout114.xml"/><Relationship Id="rId28" Type="http://schemas.openxmlformats.org/officeDocument/2006/relationships/slideLayout" Target="../slideLayouts/slideLayout119.xml"/><Relationship Id="rId36" Type="http://schemas.openxmlformats.org/officeDocument/2006/relationships/slideLayout" Target="../slideLayouts/slideLayout127.xml"/><Relationship Id="rId10" Type="http://schemas.openxmlformats.org/officeDocument/2006/relationships/slideLayout" Target="../slideLayouts/slideLayout101.xml"/><Relationship Id="rId19" Type="http://schemas.openxmlformats.org/officeDocument/2006/relationships/slideLayout" Target="../slideLayouts/slideLayout110.xml"/><Relationship Id="rId31" Type="http://schemas.openxmlformats.org/officeDocument/2006/relationships/slideLayout" Target="../slideLayouts/slideLayout122.xml"/><Relationship Id="rId4" Type="http://schemas.openxmlformats.org/officeDocument/2006/relationships/slideLayout" Target="../slideLayouts/slideLayout95.xml"/><Relationship Id="rId9" Type="http://schemas.openxmlformats.org/officeDocument/2006/relationships/slideLayout" Target="../slideLayouts/slideLayout100.xml"/><Relationship Id="rId14" Type="http://schemas.openxmlformats.org/officeDocument/2006/relationships/slideLayout" Target="../slideLayouts/slideLayout105.xml"/><Relationship Id="rId22" Type="http://schemas.openxmlformats.org/officeDocument/2006/relationships/slideLayout" Target="../slideLayouts/slideLayout113.xml"/><Relationship Id="rId27" Type="http://schemas.openxmlformats.org/officeDocument/2006/relationships/slideLayout" Target="../slideLayouts/slideLayout118.xml"/><Relationship Id="rId30" Type="http://schemas.openxmlformats.org/officeDocument/2006/relationships/slideLayout" Target="../slideLayouts/slideLayout121.xml"/><Relationship Id="rId35" Type="http://schemas.openxmlformats.org/officeDocument/2006/relationships/slideLayout" Target="../slideLayouts/slideLayout126.xml"/><Relationship Id="rId43" Type="http://schemas.openxmlformats.org/officeDocument/2006/relationships/image" Target="../media/image22.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40.xml"/><Relationship Id="rId13" Type="http://schemas.openxmlformats.org/officeDocument/2006/relationships/slideLayout" Target="../slideLayouts/slideLayout145.xml"/><Relationship Id="rId18" Type="http://schemas.openxmlformats.org/officeDocument/2006/relationships/slideLayout" Target="../slideLayouts/slideLayout150.xml"/><Relationship Id="rId26" Type="http://schemas.openxmlformats.org/officeDocument/2006/relationships/slideLayout" Target="../slideLayouts/slideLayout158.xml"/><Relationship Id="rId39" Type="http://schemas.openxmlformats.org/officeDocument/2006/relationships/slideLayout" Target="../slideLayouts/slideLayout171.xml"/><Relationship Id="rId3" Type="http://schemas.openxmlformats.org/officeDocument/2006/relationships/slideLayout" Target="../slideLayouts/slideLayout135.xml"/><Relationship Id="rId21" Type="http://schemas.openxmlformats.org/officeDocument/2006/relationships/slideLayout" Target="../slideLayouts/slideLayout153.xml"/><Relationship Id="rId34" Type="http://schemas.openxmlformats.org/officeDocument/2006/relationships/slideLayout" Target="../slideLayouts/slideLayout166.xml"/><Relationship Id="rId7" Type="http://schemas.openxmlformats.org/officeDocument/2006/relationships/slideLayout" Target="../slideLayouts/slideLayout139.xml"/><Relationship Id="rId12" Type="http://schemas.openxmlformats.org/officeDocument/2006/relationships/slideLayout" Target="../slideLayouts/slideLayout144.xml"/><Relationship Id="rId17" Type="http://schemas.openxmlformats.org/officeDocument/2006/relationships/slideLayout" Target="../slideLayouts/slideLayout149.xml"/><Relationship Id="rId25" Type="http://schemas.openxmlformats.org/officeDocument/2006/relationships/slideLayout" Target="../slideLayouts/slideLayout157.xml"/><Relationship Id="rId33" Type="http://schemas.openxmlformats.org/officeDocument/2006/relationships/slideLayout" Target="../slideLayouts/slideLayout165.xml"/><Relationship Id="rId38" Type="http://schemas.openxmlformats.org/officeDocument/2006/relationships/slideLayout" Target="../slideLayouts/slideLayout170.xml"/><Relationship Id="rId2" Type="http://schemas.openxmlformats.org/officeDocument/2006/relationships/slideLayout" Target="../slideLayouts/slideLayout134.xml"/><Relationship Id="rId16" Type="http://schemas.openxmlformats.org/officeDocument/2006/relationships/slideLayout" Target="../slideLayouts/slideLayout148.xml"/><Relationship Id="rId20" Type="http://schemas.openxmlformats.org/officeDocument/2006/relationships/slideLayout" Target="../slideLayouts/slideLayout152.xml"/><Relationship Id="rId29" Type="http://schemas.openxmlformats.org/officeDocument/2006/relationships/slideLayout" Target="../slideLayouts/slideLayout161.xml"/><Relationship Id="rId41" Type="http://schemas.openxmlformats.org/officeDocument/2006/relationships/image" Target="../media/image1.png"/><Relationship Id="rId1" Type="http://schemas.openxmlformats.org/officeDocument/2006/relationships/slideLayout" Target="../slideLayouts/slideLayout133.xml"/><Relationship Id="rId6" Type="http://schemas.openxmlformats.org/officeDocument/2006/relationships/slideLayout" Target="../slideLayouts/slideLayout138.xml"/><Relationship Id="rId11" Type="http://schemas.openxmlformats.org/officeDocument/2006/relationships/slideLayout" Target="../slideLayouts/slideLayout143.xml"/><Relationship Id="rId24" Type="http://schemas.openxmlformats.org/officeDocument/2006/relationships/slideLayout" Target="../slideLayouts/slideLayout156.xml"/><Relationship Id="rId32" Type="http://schemas.openxmlformats.org/officeDocument/2006/relationships/slideLayout" Target="../slideLayouts/slideLayout164.xml"/><Relationship Id="rId37" Type="http://schemas.openxmlformats.org/officeDocument/2006/relationships/slideLayout" Target="../slideLayouts/slideLayout169.xml"/><Relationship Id="rId40" Type="http://schemas.openxmlformats.org/officeDocument/2006/relationships/theme" Target="../theme/theme4.xml"/><Relationship Id="rId5" Type="http://schemas.openxmlformats.org/officeDocument/2006/relationships/slideLayout" Target="../slideLayouts/slideLayout137.xml"/><Relationship Id="rId15" Type="http://schemas.openxmlformats.org/officeDocument/2006/relationships/slideLayout" Target="../slideLayouts/slideLayout147.xml"/><Relationship Id="rId23" Type="http://schemas.openxmlformats.org/officeDocument/2006/relationships/slideLayout" Target="../slideLayouts/slideLayout155.xml"/><Relationship Id="rId28" Type="http://schemas.openxmlformats.org/officeDocument/2006/relationships/slideLayout" Target="../slideLayouts/slideLayout160.xml"/><Relationship Id="rId36" Type="http://schemas.openxmlformats.org/officeDocument/2006/relationships/slideLayout" Target="../slideLayouts/slideLayout168.xml"/><Relationship Id="rId10" Type="http://schemas.openxmlformats.org/officeDocument/2006/relationships/slideLayout" Target="../slideLayouts/slideLayout142.xml"/><Relationship Id="rId19" Type="http://schemas.openxmlformats.org/officeDocument/2006/relationships/slideLayout" Target="../slideLayouts/slideLayout151.xml"/><Relationship Id="rId31" Type="http://schemas.openxmlformats.org/officeDocument/2006/relationships/slideLayout" Target="../slideLayouts/slideLayout163.xml"/><Relationship Id="rId4" Type="http://schemas.openxmlformats.org/officeDocument/2006/relationships/slideLayout" Target="../slideLayouts/slideLayout136.xml"/><Relationship Id="rId9" Type="http://schemas.openxmlformats.org/officeDocument/2006/relationships/slideLayout" Target="../slideLayouts/slideLayout141.xml"/><Relationship Id="rId14" Type="http://schemas.openxmlformats.org/officeDocument/2006/relationships/slideLayout" Target="../slideLayouts/slideLayout146.xml"/><Relationship Id="rId22" Type="http://schemas.openxmlformats.org/officeDocument/2006/relationships/slideLayout" Target="../slideLayouts/slideLayout154.xml"/><Relationship Id="rId27" Type="http://schemas.openxmlformats.org/officeDocument/2006/relationships/slideLayout" Target="../slideLayouts/slideLayout159.xml"/><Relationship Id="rId30" Type="http://schemas.openxmlformats.org/officeDocument/2006/relationships/slideLayout" Target="../slideLayouts/slideLayout162.xml"/><Relationship Id="rId35" Type="http://schemas.openxmlformats.org/officeDocument/2006/relationships/slideLayout" Target="../slideLayouts/slideLayout16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14" name="Group 13"/>
          <p:cNvGrpSpPr/>
          <p:nvPr/>
        </p:nvGrpSpPr>
        <p:grpSpPr>
          <a:xfrm>
            <a:off x="0" y="0"/>
            <a:ext cx="12189398" cy="6858000"/>
            <a:chOff x="0" y="0"/>
            <a:chExt cx="12189398" cy="6858000"/>
          </a:xfrm>
          <a:solidFill>
            <a:srgbClr val="D8E1E6"/>
          </a:solidFill>
        </p:grpSpPr>
        <p:sp>
          <p:nvSpPr>
            <p:cNvPr id="17" name="Rectangle 16"/>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8" name="Rectangle 17"/>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9" name="Rectangle 18"/>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20" name="Rectangle 19"/>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grpSp>
      <p:sp>
        <p:nvSpPr>
          <p:cNvPr id="2" name="Title Placeholder 1"/>
          <p:cNvSpPr>
            <a:spLocks noGrp="1"/>
          </p:cNvSpPr>
          <p:nvPr>
            <p:ph type="title"/>
          </p:nvPr>
        </p:nvSpPr>
        <p:spPr>
          <a:xfrm>
            <a:off x="531812" y="406400"/>
            <a:ext cx="11125200" cy="889000"/>
          </a:xfrm>
          <a:prstGeom prst="rect">
            <a:avLst/>
          </a:prstGeom>
        </p:spPr>
        <p:txBody>
          <a:bodyPr vert="horz" lIns="0" tIns="0" rIns="0" bIns="0" rtlCol="0" anchor="b">
            <a:noAutofit/>
          </a:bodyPr>
          <a:lstStyle/>
          <a:p>
            <a:r>
              <a:rPr lang="en-US"/>
              <a:t>Click to edit Master title style</a:t>
            </a:r>
            <a:endParaRPr dirty="0"/>
          </a:p>
        </p:txBody>
      </p:sp>
      <p:sp>
        <p:nvSpPr>
          <p:cNvPr id="3" name="Text Placeholder 2"/>
          <p:cNvSpPr>
            <a:spLocks noGrp="1"/>
          </p:cNvSpPr>
          <p:nvPr>
            <p:ph type="body" idx="1"/>
          </p:nvPr>
        </p:nvSpPr>
        <p:spPr>
          <a:xfrm>
            <a:off x="531151" y="1524001"/>
            <a:ext cx="11126522" cy="4419600"/>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182130" y="6556248"/>
            <a:ext cx="1226398" cy="182880"/>
          </a:xfrm>
          <a:prstGeom prst="rect">
            <a:avLst/>
          </a:prstGeom>
        </p:spPr>
        <p:txBody>
          <a:bodyPr vert="horz" wrap="none" lIns="0" tIns="0" rIns="0" bIns="0" rtlCol="0" anchor="ctr" anchorCtr="0">
            <a:noAutofit/>
          </a:bodyPr>
          <a:lstStyle>
            <a:lvl1pPr algn="r">
              <a:defRPr sz="850">
                <a:solidFill>
                  <a:schemeClr val="tx1"/>
                </a:solidFill>
              </a:defRPr>
            </a:lvl1pPr>
          </a:lstStyle>
          <a:p>
            <a:fld id="{8AE49408-56ED-4F5A-82E4-D3590C56C344}" type="datetime1">
              <a:rPr lang="en-US" smtClean="0"/>
              <a:t>8/4/2017</a:t>
            </a:fld>
            <a:endParaRPr lang="en-US" dirty="0"/>
          </a:p>
        </p:txBody>
      </p:sp>
      <p:sp>
        <p:nvSpPr>
          <p:cNvPr id="5" name="Footer Placeholder 4"/>
          <p:cNvSpPr>
            <a:spLocks noGrp="1"/>
          </p:cNvSpPr>
          <p:nvPr>
            <p:ph type="ftr" sz="quarter" idx="3"/>
          </p:nvPr>
        </p:nvSpPr>
        <p:spPr>
          <a:xfrm>
            <a:off x="8621423" y="6556248"/>
            <a:ext cx="2743200" cy="182880"/>
          </a:xfrm>
          <a:prstGeom prst="rect">
            <a:avLst/>
          </a:prstGeom>
        </p:spPr>
        <p:txBody>
          <a:bodyPr vert="horz" wrap="none" lIns="0" tIns="0" rIns="0" bIns="0" rtlCol="0" anchor="ctr" anchorCtr="0">
            <a:noAutofit/>
          </a:bodyPr>
          <a:lstStyle>
            <a:lvl1pPr algn="l">
              <a:defRPr sz="850">
                <a:solidFill>
                  <a:schemeClr val="tx1"/>
                </a:solidFill>
              </a:defRPr>
            </a:lvl1pPr>
          </a:lstStyle>
          <a:p>
            <a:r>
              <a:rPr lang="en-US"/>
              <a:t>Confidential – Oracle Internal</a:t>
            </a:r>
            <a:endParaRPr lang="en-US" dirty="0"/>
          </a:p>
        </p:txBody>
      </p:sp>
      <p:sp>
        <p:nvSpPr>
          <p:cNvPr id="6" name="Slide Number Placeholder 5"/>
          <p:cNvSpPr>
            <a:spLocks noGrp="1"/>
          </p:cNvSpPr>
          <p:nvPr>
            <p:ph type="sldNum" sz="quarter" idx="4"/>
          </p:nvPr>
        </p:nvSpPr>
        <p:spPr>
          <a:xfrm>
            <a:off x="11276011" y="6556248"/>
            <a:ext cx="381661" cy="182880"/>
          </a:xfrm>
          <a:prstGeom prst="rect">
            <a:avLst/>
          </a:prstGeom>
        </p:spPr>
        <p:txBody>
          <a:bodyPr vert="horz" wrap="none" lIns="0" tIns="0" rIns="0" bIns="0" rtlCol="0" anchor="ctr" anchorCtr="0">
            <a:noAutofit/>
          </a:bodyPr>
          <a:lstStyle>
            <a:lvl1pPr algn="r">
              <a:defRPr sz="850">
                <a:solidFill>
                  <a:schemeClr val="tx1"/>
                </a:solidFill>
              </a:defRPr>
            </a:lvl1pPr>
          </a:lstStyle>
          <a:p>
            <a:fld id="{C51EAA63-D034-42AE-91FA-B13B9518C7BE}" type="slidenum">
              <a:rPr lang="en-US" smtClean="0"/>
              <a:pPr/>
              <a:t>‹#›</a:t>
            </a:fld>
            <a:endParaRPr lang="en-US" dirty="0"/>
          </a:p>
        </p:txBody>
      </p:sp>
      <p:sp>
        <p:nvSpPr>
          <p:cNvPr id="15" name="TextBox 14"/>
          <p:cNvSpPr txBox="1"/>
          <p:nvPr/>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chemeClr val="tx1"/>
                </a:solidFill>
              </a:rPr>
              <a:t>Copyright © </a:t>
            </a:r>
            <a:r>
              <a:rPr lang="en-US" sz="850" dirty="0">
                <a:solidFill>
                  <a:schemeClr val="tx1"/>
                </a:solidFill>
              </a:rPr>
              <a:t>2017,</a:t>
            </a:r>
            <a:r>
              <a:rPr sz="850" dirty="0">
                <a:solidFill>
                  <a:schemeClr val="tx1"/>
                </a:solidFill>
              </a:rPr>
              <a:t> Oracle and/or its affiliates. All rights reserved.  |</a:t>
            </a:r>
          </a:p>
        </p:txBody>
      </p:sp>
      <p:pic>
        <p:nvPicPr>
          <p:cNvPr id="16" name="Picture 15" descr="Oracle logo in white on red staging background"/>
          <p:cNvPicPr>
            <a:picLocks noChangeAspect="1"/>
          </p:cNvPicPr>
          <p:nvPr/>
        </p:nvPicPr>
        <p:blipFill>
          <a:blip r:embed="rId41" cstate="print">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3193062027"/>
      </p:ext>
    </p:extLst>
  </p:cSld>
  <p:clrMap bg1="lt1" tx1="dk1" bg2="lt2" tx2="dk2" accent1="accent1" accent2="accent2" accent3="accent3" accent4="accent4" accent5="accent5" accent6="accent6" hlink="hlink" folHlink="folHlink"/>
  <p:sldLayoutIdLst>
    <p:sldLayoutId id="2147483660" r:id="rId1"/>
    <p:sldLayoutId id="2147483749" r:id="rId2"/>
    <p:sldLayoutId id="2147483649" r:id="rId3"/>
    <p:sldLayoutId id="2147483662" r:id="rId4"/>
    <p:sldLayoutId id="2147483664" r:id="rId5"/>
    <p:sldLayoutId id="2147483689" r:id="rId6"/>
    <p:sldLayoutId id="2147483650" r:id="rId7"/>
    <p:sldLayoutId id="2147483663" r:id="rId8"/>
    <p:sldLayoutId id="2147483686" r:id="rId9"/>
    <p:sldLayoutId id="2147483651" r:id="rId10"/>
    <p:sldLayoutId id="2147483665" r:id="rId11"/>
    <p:sldLayoutId id="2147483669" r:id="rId12"/>
    <p:sldLayoutId id="2147483692" r:id="rId13"/>
    <p:sldLayoutId id="2147483683" r:id="rId14"/>
    <p:sldLayoutId id="2147483670" r:id="rId15"/>
    <p:sldLayoutId id="2147483652" r:id="rId16"/>
    <p:sldLayoutId id="2147483671" r:id="rId17"/>
    <p:sldLayoutId id="2147483672" r:id="rId18"/>
    <p:sldLayoutId id="2147483679" r:id="rId19"/>
    <p:sldLayoutId id="2147483685" r:id="rId20"/>
    <p:sldLayoutId id="2147483688" r:id="rId21"/>
    <p:sldLayoutId id="2147483654" r:id="rId22"/>
    <p:sldLayoutId id="2147483666" r:id="rId23"/>
    <p:sldLayoutId id="2147483655" r:id="rId24"/>
    <p:sldLayoutId id="2147483656" r:id="rId25"/>
    <p:sldLayoutId id="2147483657" r:id="rId26"/>
    <p:sldLayoutId id="2147483673" r:id="rId27"/>
    <p:sldLayoutId id="2147483674" r:id="rId28"/>
    <p:sldLayoutId id="2147483682" r:id="rId29"/>
    <p:sldLayoutId id="2147483684" r:id="rId30"/>
    <p:sldLayoutId id="2147483690" r:id="rId31"/>
    <p:sldLayoutId id="2147483691" r:id="rId32"/>
    <p:sldLayoutId id="2147483668" r:id="rId33"/>
    <p:sldLayoutId id="2147483675" r:id="rId34"/>
    <p:sldLayoutId id="2147483676" r:id="rId35"/>
    <p:sldLayoutId id="2147483667" r:id="rId36"/>
    <p:sldLayoutId id="2147483661" r:id="rId37"/>
    <p:sldLayoutId id="2147483687" r:id="rId38"/>
    <p:sldLayoutId id="2147483659" r:id="rId39"/>
  </p:sldLayoutIdLst>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hdr="0" dt="0"/>
  <p:txStyles>
    <p:titleStyle>
      <a:lvl1pPr algn="l" defTabSz="914400" rtl="0" eaLnBrk="1" latinLnBrk="0" hangingPunct="1">
        <a:lnSpc>
          <a:spcPct val="8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3" pos="3839"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54" cstate="print">
            <a:lum/>
          </a:blip>
          <a:srcRect/>
          <a:stretch>
            <a:fillRect/>
          </a:stretch>
        </a:blipFill>
        <a:effectLst/>
      </p:bgPr>
    </p:bg>
    <p:spTree>
      <p:nvGrpSpPr>
        <p:cNvPr id="1" name=""/>
        <p:cNvGrpSpPr/>
        <p:nvPr/>
      </p:nvGrpSpPr>
      <p:grpSpPr>
        <a:xfrm>
          <a:off x="0" y="0"/>
          <a:ext cx="0" cy="0"/>
          <a:chOff x="0" y="0"/>
          <a:chExt cx="0" cy="0"/>
        </a:xfrm>
      </p:grpSpPr>
      <p:grpSp>
        <p:nvGrpSpPr>
          <p:cNvPr id="4" name="Group 6"/>
          <p:cNvGrpSpPr/>
          <p:nvPr/>
        </p:nvGrpSpPr>
        <p:grpSpPr>
          <a:xfrm>
            <a:off x="0" y="0"/>
            <a:ext cx="12189398" cy="6858000"/>
            <a:chOff x="0" y="0"/>
            <a:chExt cx="12189398" cy="6858000"/>
          </a:xfrm>
        </p:grpSpPr>
        <p:sp>
          <p:nvSpPr>
            <p:cNvPr id="8" name="Rectangle 7"/>
            <p:cNvSpPr/>
            <p:nvPr/>
          </p:nvSpPr>
          <p:spPr bwMode="gray">
            <a:xfrm>
              <a:off x="0" y="0"/>
              <a:ext cx="193962"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9" name="Rectangle 8"/>
            <p:cNvSpPr/>
            <p:nvPr/>
          </p:nvSpPr>
          <p:spPr bwMode="gray">
            <a:xfrm>
              <a:off x="11995151" y="0"/>
              <a:ext cx="19396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0" name="Rectangle 9"/>
            <p:cNvSpPr/>
            <p:nvPr/>
          </p:nvSpPr>
          <p:spPr bwMode="gray">
            <a:xfrm>
              <a:off x="0" y="6400800"/>
              <a:ext cx="12189396" cy="4572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1" name="Rectangle 10"/>
            <p:cNvSpPr/>
            <p:nvPr/>
          </p:nvSpPr>
          <p:spPr bwMode="gray">
            <a:xfrm>
              <a:off x="0" y="0"/>
              <a:ext cx="12189398" cy="192024"/>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grpSp>
      <p:sp>
        <p:nvSpPr>
          <p:cNvPr id="2" name="Title Placeholder 1"/>
          <p:cNvSpPr>
            <a:spLocks noGrp="1"/>
          </p:cNvSpPr>
          <p:nvPr>
            <p:ph type="title"/>
          </p:nvPr>
        </p:nvSpPr>
        <p:spPr>
          <a:xfrm>
            <a:off x="531812" y="406400"/>
            <a:ext cx="11125200" cy="889000"/>
          </a:xfrm>
          <a:prstGeom prst="rect">
            <a:avLst/>
          </a:prstGeom>
        </p:spPr>
        <p:txBody>
          <a:bodyPr vert="horz" lIns="0" tIns="0" rIns="0" bIns="0" rtlCol="0" anchor="b">
            <a:noAutofit/>
          </a:bodyPr>
          <a:lstStyle/>
          <a:p>
            <a:r>
              <a:rPr lang="en-US" dirty="0"/>
              <a:t>Click to edit Master title style</a:t>
            </a:r>
            <a:endParaRPr dirty="0"/>
          </a:p>
        </p:txBody>
      </p:sp>
      <p:sp>
        <p:nvSpPr>
          <p:cNvPr id="3" name="Text Placeholder 2"/>
          <p:cNvSpPr>
            <a:spLocks noGrp="1"/>
          </p:cNvSpPr>
          <p:nvPr>
            <p:ph type="body" idx="1"/>
          </p:nvPr>
        </p:nvSpPr>
        <p:spPr>
          <a:xfrm>
            <a:off x="531151" y="1524001"/>
            <a:ext cx="11126522" cy="4419600"/>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6" name="Picture 15" descr="Oracle logo in white on red staging background"/>
          <p:cNvPicPr>
            <a:picLocks noChangeAspect="1"/>
          </p:cNvPicPr>
          <p:nvPr/>
        </p:nvPicPr>
        <p:blipFill>
          <a:blip r:embed="rId55" cstate="print">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
        <p:nvSpPr>
          <p:cNvPr id="12" name="TextBox 11"/>
          <p:cNvSpPr txBox="1"/>
          <p:nvPr userDrawn="1"/>
        </p:nvSpPr>
        <p:spPr>
          <a:xfrm>
            <a:off x="5989638" y="6556248"/>
            <a:ext cx="2787651" cy="182880"/>
          </a:xfrm>
          <a:prstGeom prst="rect">
            <a:avLst/>
          </a:prstGeom>
          <a:noFill/>
        </p:spPr>
        <p:txBody>
          <a:bodyPr wrap="none" lIns="0" tIns="0" rIns="0" bIns="0" rtlCol="0" anchor="ctr" anchorCtr="0">
            <a:noAutofit/>
          </a:bodyPr>
          <a:lstStyle/>
          <a:p>
            <a:r>
              <a:rPr sz="800" dirty="0">
                <a:solidFill>
                  <a:schemeClr val="tx1">
                    <a:lumMod val="60000"/>
                    <a:lumOff val="40000"/>
                  </a:schemeClr>
                </a:solidFill>
              </a:rPr>
              <a:t>Copyright © 201</a:t>
            </a:r>
            <a:r>
              <a:rPr lang="en-US" sz="800" dirty="0">
                <a:solidFill>
                  <a:schemeClr val="tx1">
                    <a:lumMod val="60000"/>
                    <a:lumOff val="40000"/>
                  </a:schemeClr>
                </a:solidFill>
              </a:rPr>
              <a:t>7</a:t>
            </a:r>
            <a:r>
              <a:rPr sz="800" dirty="0">
                <a:solidFill>
                  <a:schemeClr val="tx1">
                    <a:lumMod val="60000"/>
                    <a:lumOff val="40000"/>
                  </a:schemeClr>
                </a:solidFill>
              </a:rPr>
              <a:t> Oracle and/or its affiliates. All rights reserved. </a:t>
            </a:r>
          </a:p>
        </p:txBody>
      </p:sp>
      <p:sp>
        <p:nvSpPr>
          <p:cNvPr id="13" name="TextBox 12"/>
          <p:cNvSpPr txBox="1"/>
          <p:nvPr userDrawn="1"/>
        </p:nvSpPr>
        <p:spPr>
          <a:xfrm>
            <a:off x="11687492" y="6556248"/>
            <a:ext cx="274320" cy="182880"/>
          </a:xfrm>
          <a:prstGeom prst="rect">
            <a:avLst/>
          </a:prstGeom>
          <a:noFill/>
        </p:spPr>
        <p:txBody>
          <a:bodyPr wrap="none" lIns="0" tIns="0" rIns="0" bIns="0" rtlCol="0" anchor="ctr" anchorCtr="0">
            <a:noAutofit/>
          </a:bodyPr>
          <a:lstStyle/>
          <a:p>
            <a:pPr algn="r"/>
            <a:fld id="{27B6AAA9-B404-481D-91B0-DC9D22029493}" type="slidenum">
              <a:rPr lang="en-US" sz="800" smtClean="0">
                <a:solidFill>
                  <a:schemeClr val="tx1">
                    <a:lumMod val="60000"/>
                    <a:lumOff val="40000"/>
                  </a:schemeClr>
                </a:solidFill>
              </a:rPr>
              <a:t>‹#›</a:t>
            </a:fld>
            <a:endParaRPr sz="800" dirty="0">
              <a:solidFill>
                <a:schemeClr val="tx1">
                  <a:lumMod val="60000"/>
                  <a:lumOff val="40000"/>
                </a:schemeClr>
              </a:solidFill>
            </a:endParaRPr>
          </a:p>
        </p:txBody>
      </p:sp>
    </p:spTree>
    <p:extLst>
      <p:ext uri="{BB962C8B-B14F-4D97-AF65-F5344CB8AC3E}">
        <p14:creationId xmlns:p14="http://schemas.microsoft.com/office/powerpoint/2010/main" val="1884773035"/>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02" r:id="rId9"/>
    <p:sldLayoutId id="2147483703" r:id="rId10"/>
    <p:sldLayoutId id="2147483704" r:id="rId11"/>
    <p:sldLayoutId id="2147483705" r:id="rId12"/>
    <p:sldLayoutId id="2147483706" r:id="rId13"/>
    <p:sldLayoutId id="2147483707" r:id="rId14"/>
    <p:sldLayoutId id="2147483708" r:id="rId15"/>
    <p:sldLayoutId id="2147483709" r:id="rId16"/>
    <p:sldLayoutId id="2147483710" r:id="rId17"/>
    <p:sldLayoutId id="2147483711" r:id="rId18"/>
    <p:sldLayoutId id="2147483712" r:id="rId19"/>
    <p:sldLayoutId id="2147483713" r:id="rId20"/>
    <p:sldLayoutId id="2147483714" r:id="rId21"/>
    <p:sldLayoutId id="2147483715" r:id="rId22"/>
    <p:sldLayoutId id="2147483716" r:id="rId23"/>
    <p:sldLayoutId id="2147483717" r:id="rId24"/>
    <p:sldLayoutId id="2147483718" r:id="rId25"/>
    <p:sldLayoutId id="2147483719" r:id="rId26"/>
    <p:sldLayoutId id="2147483720" r:id="rId27"/>
    <p:sldLayoutId id="2147483721" r:id="rId28"/>
    <p:sldLayoutId id="2147483722" r:id="rId29"/>
    <p:sldLayoutId id="2147483723" r:id="rId30"/>
    <p:sldLayoutId id="2147483724" r:id="rId31"/>
    <p:sldLayoutId id="2147483726" r:id="rId32"/>
    <p:sldLayoutId id="2147483727" r:id="rId33"/>
    <p:sldLayoutId id="2147483728" r:id="rId34"/>
    <p:sldLayoutId id="2147483729" r:id="rId35"/>
    <p:sldLayoutId id="2147483730" r:id="rId36"/>
    <p:sldLayoutId id="2147483731" r:id="rId37"/>
    <p:sldLayoutId id="2147483732" r:id="rId38"/>
    <p:sldLayoutId id="2147483733" r:id="rId39"/>
    <p:sldLayoutId id="2147483734" r:id="rId40"/>
    <p:sldLayoutId id="2147483735" r:id="rId41"/>
    <p:sldLayoutId id="2147483736" r:id="rId42"/>
    <p:sldLayoutId id="2147483737" r:id="rId43"/>
    <p:sldLayoutId id="2147483738" r:id="rId44"/>
    <p:sldLayoutId id="2147483739" r:id="rId45"/>
    <p:sldLayoutId id="2147483740" r:id="rId46"/>
    <p:sldLayoutId id="2147483741" r:id="rId47"/>
    <p:sldLayoutId id="2147483742" r:id="rId48"/>
    <p:sldLayoutId id="2147483743" r:id="rId49"/>
    <p:sldLayoutId id="2147483744" r:id="rId50"/>
    <p:sldLayoutId id="2147483745" r:id="rId51"/>
    <p:sldLayoutId id="2147483748" r:id="rId52"/>
  </p:sldLayoutIdLst>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hdr="0" dt="0"/>
  <p:txStyles>
    <p:titleStyle>
      <a:lvl1pPr algn="l" defTabSz="914400" rtl="0" eaLnBrk="1" latinLnBrk="0" hangingPunct="1">
        <a:lnSpc>
          <a:spcPct val="80000"/>
        </a:lnSpc>
        <a:spcBef>
          <a:spcPct val="0"/>
        </a:spcBef>
        <a:buNone/>
        <a:defRPr sz="3600" kern="1200">
          <a:solidFill>
            <a:schemeClr val="tx1">
              <a:lumMod val="50000"/>
            </a:schemeClr>
          </a:solidFill>
          <a:latin typeface="+mj-lt"/>
          <a:ea typeface="+mj-ea"/>
          <a:cs typeface="+mj-cs"/>
        </a:defRPr>
      </a:lvl1pPr>
    </p:titleStyle>
    <p:body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lumMod val="50000"/>
            </a:schemeClr>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lumMod val="50000"/>
            </a:schemeClr>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lumMod val="50000"/>
            </a:schemeClr>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lumMod val="50000"/>
            </a:schemeClr>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lumMod val="50000"/>
            </a:schemeClr>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3" pos="3839">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9" name="Oracle red badge logo" descr="Oracle logo in white on red staging background"/>
          <p:cNvPicPr>
            <a:picLocks noChangeAspect="1"/>
          </p:cNvPicPr>
          <p:nvPr/>
        </p:nvPicPr>
        <p:blipFill>
          <a:blip r:embed="rId43" cstate="print">
            <a:extLst>
              <a:ext uri="{28A0092B-C50C-407E-A947-70E740481C1C}">
                <a14:useLocalDpi xmlns:a14="http://schemas.microsoft.com/office/drawing/2010/main" val="0"/>
              </a:ext>
            </a:extLst>
          </a:blip>
          <a:stretch>
            <a:fillRect/>
          </a:stretch>
        </p:blipFill>
        <p:spPr bwMode="ltGray">
          <a:xfrm>
            <a:off x="531812" y="6263640"/>
            <a:ext cx="1622861" cy="594360"/>
          </a:xfrm>
          <a:prstGeom prst="rect">
            <a:avLst/>
          </a:prstGeom>
        </p:spPr>
      </p:pic>
      <p:sp>
        <p:nvSpPr>
          <p:cNvPr id="2" name="Title Placeholder 1"/>
          <p:cNvSpPr>
            <a:spLocks noGrp="1"/>
          </p:cNvSpPr>
          <p:nvPr>
            <p:ph type="title"/>
          </p:nvPr>
        </p:nvSpPr>
        <p:spPr>
          <a:xfrm>
            <a:off x="531812" y="406400"/>
            <a:ext cx="11125200" cy="889000"/>
          </a:xfrm>
          <a:prstGeom prst="rect">
            <a:avLst/>
          </a:prstGeom>
        </p:spPr>
        <p:txBody>
          <a:bodyPr vert="horz" lIns="0" tIns="0" rIns="0" bIns="0" rtlCol="0" anchor="b">
            <a:noAutofit/>
          </a:bodyPr>
          <a:lstStyle/>
          <a:p>
            <a:r>
              <a:rPr lang="en-US"/>
              <a:t>Click to edit Master title style</a:t>
            </a:r>
            <a:endParaRPr dirty="0"/>
          </a:p>
        </p:txBody>
      </p:sp>
      <p:sp>
        <p:nvSpPr>
          <p:cNvPr id="3" name="Text Placeholder 2"/>
          <p:cNvSpPr>
            <a:spLocks noGrp="1"/>
          </p:cNvSpPr>
          <p:nvPr>
            <p:ph type="body" idx="1"/>
          </p:nvPr>
        </p:nvSpPr>
        <p:spPr>
          <a:xfrm>
            <a:off x="531151" y="1524001"/>
            <a:ext cx="11126522" cy="4419600"/>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563214" y="6556248"/>
            <a:ext cx="1226398" cy="182880"/>
          </a:xfrm>
          <a:prstGeom prst="rect">
            <a:avLst/>
          </a:prstGeom>
        </p:spPr>
        <p:txBody>
          <a:bodyPr vert="horz" wrap="none" lIns="0" tIns="0" rIns="0" bIns="0" rtlCol="0" anchor="ctr"/>
          <a:lstStyle>
            <a:lvl1pPr algn="r">
              <a:defRPr sz="800">
                <a:solidFill>
                  <a:schemeClr val="tx1">
                    <a:lumMod val="60000"/>
                    <a:lumOff val="40000"/>
                  </a:schemeClr>
                </a:solidFill>
              </a:defRPr>
            </a:lvl1pPr>
          </a:lstStyle>
          <a:p>
            <a:fld id="{1EE11BFD-AD4C-4A98-9D38-1958507EA4E5}" type="datetime1">
              <a:rPr lang="en-US" smtClean="0"/>
              <a:pPr/>
              <a:t>8/4/2017</a:t>
            </a:fld>
            <a:endParaRPr dirty="0"/>
          </a:p>
        </p:txBody>
      </p:sp>
      <p:sp>
        <p:nvSpPr>
          <p:cNvPr id="15" name="TextBox 14"/>
          <p:cNvSpPr txBox="1"/>
          <p:nvPr/>
        </p:nvSpPr>
        <p:spPr>
          <a:xfrm>
            <a:off x="5989638" y="6556248"/>
            <a:ext cx="2787651" cy="182880"/>
          </a:xfrm>
          <a:prstGeom prst="rect">
            <a:avLst/>
          </a:prstGeom>
          <a:noFill/>
        </p:spPr>
        <p:txBody>
          <a:bodyPr wrap="none" lIns="0" tIns="0" rIns="0" bIns="0" rtlCol="0" anchor="ctr" anchorCtr="0">
            <a:noAutofit/>
          </a:bodyPr>
          <a:lstStyle/>
          <a:p>
            <a:r>
              <a:rPr sz="800" dirty="0">
                <a:solidFill>
                  <a:schemeClr val="tx1">
                    <a:lumMod val="60000"/>
                    <a:lumOff val="40000"/>
                  </a:schemeClr>
                </a:solidFill>
              </a:rPr>
              <a:t>Copyright © 201</a:t>
            </a:r>
            <a:r>
              <a:rPr lang="en-US" sz="800" dirty="0">
                <a:solidFill>
                  <a:schemeClr val="tx1">
                    <a:lumMod val="60000"/>
                    <a:lumOff val="40000"/>
                  </a:schemeClr>
                </a:solidFill>
              </a:rPr>
              <a:t>5</a:t>
            </a:r>
            <a:r>
              <a:rPr sz="800" dirty="0">
                <a:solidFill>
                  <a:schemeClr val="tx1">
                    <a:lumMod val="60000"/>
                    <a:lumOff val="40000"/>
                  </a:schemeClr>
                </a:solidFill>
              </a:rPr>
              <a:t> Oracle and/or its affiliates. All rights reserved.  |</a:t>
            </a:r>
          </a:p>
        </p:txBody>
      </p:sp>
      <p:sp>
        <p:nvSpPr>
          <p:cNvPr id="6" name="Slide Number Placeholder 5"/>
          <p:cNvSpPr>
            <a:spLocks noGrp="1"/>
          </p:cNvSpPr>
          <p:nvPr>
            <p:ph type="sldNum" sz="quarter" idx="4"/>
          </p:nvPr>
        </p:nvSpPr>
        <p:spPr>
          <a:xfrm>
            <a:off x="11276011" y="6556248"/>
            <a:ext cx="381661" cy="182880"/>
          </a:xfrm>
          <a:prstGeom prst="rect">
            <a:avLst/>
          </a:prstGeom>
        </p:spPr>
        <p:txBody>
          <a:bodyPr vert="horz" wrap="none" lIns="0" tIns="0" rIns="0" bIns="0" rtlCol="0" anchor="ctr"/>
          <a:lstStyle>
            <a:lvl1pPr algn="r">
              <a:defRPr sz="800">
                <a:solidFill>
                  <a:schemeClr val="tx1">
                    <a:lumMod val="60000"/>
                    <a:lumOff val="40000"/>
                  </a:schemeClr>
                </a:solidFill>
              </a:defRPr>
            </a:lvl1pPr>
          </a:lstStyle>
          <a:p>
            <a:fld id="{C51EAA63-D034-42AE-91FA-B13B9518C7BE}" type="slidenum">
              <a:rPr/>
              <a:pPr/>
              <a:t>‹#›</a:t>
            </a:fld>
            <a:endParaRPr dirty="0"/>
          </a:p>
        </p:txBody>
      </p:sp>
    </p:spTree>
    <p:extLst>
      <p:ext uri="{BB962C8B-B14F-4D97-AF65-F5344CB8AC3E}">
        <p14:creationId xmlns:p14="http://schemas.microsoft.com/office/powerpoint/2010/main" val="2349218059"/>
      </p:ext>
    </p:extLst>
  </p:cSld>
  <p:clrMap bg1="lt1" tx1="dk1" bg2="lt2" tx2="dk2" accent1="accent1" accent2="accent2" accent3="accent3" accent4="accent4" accent5="accent5" accent6="accent6" hlink="hlink" folHlink="folHlink"/>
  <p:sldLayoutIdLst>
    <p:sldLayoutId id="2147483803" r:id="rId1"/>
    <p:sldLayoutId id="2147483804" r:id="rId2"/>
    <p:sldLayoutId id="2147483805" r:id="rId3"/>
    <p:sldLayoutId id="2147483806" r:id="rId4"/>
    <p:sldLayoutId id="2147483807" r:id="rId5"/>
    <p:sldLayoutId id="2147483809" r:id="rId6"/>
    <p:sldLayoutId id="2147483810" r:id="rId7"/>
    <p:sldLayoutId id="2147483811" r:id="rId8"/>
    <p:sldLayoutId id="2147483812" r:id="rId9"/>
    <p:sldLayoutId id="2147483813" r:id="rId10"/>
    <p:sldLayoutId id="2147483814" r:id="rId11"/>
    <p:sldLayoutId id="2147483815" r:id="rId12"/>
    <p:sldLayoutId id="2147483816" r:id="rId13"/>
    <p:sldLayoutId id="2147483817" r:id="rId14"/>
    <p:sldLayoutId id="2147483818" r:id="rId15"/>
    <p:sldLayoutId id="2147483819" r:id="rId16"/>
    <p:sldLayoutId id="2147483820" r:id="rId17"/>
    <p:sldLayoutId id="2147483821" r:id="rId18"/>
    <p:sldLayoutId id="2147483822" r:id="rId19"/>
    <p:sldLayoutId id="2147483823" r:id="rId20"/>
    <p:sldLayoutId id="2147483824" r:id="rId21"/>
    <p:sldLayoutId id="2147483825" r:id="rId22"/>
    <p:sldLayoutId id="2147483826" r:id="rId23"/>
    <p:sldLayoutId id="2147483827" r:id="rId24"/>
    <p:sldLayoutId id="2147483828" r:id="rId25"/>
    <p:sldLayoutId id="2147483830" r:id="rId26"/>
    <p:sldLayoutId id="2147483831" r:id="rId27"/>
    <p:sldLayoutId id="2147483832" r:id="rId28"/>
    <p:sldLayoutId id="2147483833" r:id="rId29"/>
    <p:sldLayoutId id="2147483834" r:id="rId30"/>
    <p:sldLayoutId id="2147483835" r:id="rId31"/>
    <p:sldLayoutId id="2147483836" r:id="rId32"/>
    <p:sldLayoutId id="2147483837" r:id="rId33"/>
    <p:sldLayoutId id="2147483838" r:id="rId34"/>
    <p:sldLayoutId id="2147483839" r:id="rId35"/>
    <p:sldLayoutId id="2147483840" r:id="rId36"/>
    <p:sldLayoutId id="2147483841" r:id="rId37"/>
    <p:sldLayoutId id="2147483842" r:id="rId38"/>
    <p:sldLayoutId id="2147483843" r:id="rId39"/>
    <p:sldLayoutId id="2147483844" r:id="rId40"/>
    <p:sldLayoutId id="2147483845" r:id="rId41"/>
  </p:sldLayoutIdLst>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hdr="0" dt="0"/>
  <p:txStyles>
    <p:titleStyle>
      <a:lvl1pPr algn="l" defTabSz="914400" rtl="0" eaLnBrk="1" latinLnBrk="0" hangingPunct="1">
        <a:lnSpc>
          <a:spcPct val="8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2" pos="3839">
          <p15:clr>
            <a:srgbClr val="F26B43"/>
          </p15:clr>
        </p15:guide>
        <p15:guide id="4" orient="horz" pos="4128">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14" name="Group 13"/>
          <p:cNvGrpSpPr/>
          <p:nvPr/>
        </p:nvGrpSpPr>
        <p:grpSpPr>
          <a:xfrm>
            <a:off x="0" y="0"/>
            <a:ext cx="12189398" cy="6858000"/>
            <a:chOff x="0" y="0"/>
            <a:chExt cx="12189398" cy="6858000"/>
          </a:xfrm>
          <a:solidFill>
            <a:srgbClr val="D8E1E6"/>
          </a:solidFill>
        </p:grpSpPr>
        <p:sp>
          <p:nvSpPr>
            <p:cNvPr id="17" name="Rectangle 16"/>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8" name="Rectangle 17"/>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9" name="Rectangle 18"/>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20" name="Rectangle 19"/>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grpSp>
      <p:sp>
        <p:nvSpPr>
          <p:cNvPr id="2" name="Title Placeholder 1"/>
          <p:cNvSpPr>
            <a:spLocks noGrp="1"/>
          </p:cNvSpPr>
          <p:nvPr>
            <p:ph type="title"/>
          </p:nvPr>
        </p:nvSpPr>
        <p:spPr>
          <a:xfrm>
            <a:off x="531812" y="406400"/>
            <a:ext cx="11125200" cy="889000"/>
          </a:xfrm>
          <a:prstGeom prst="rect">
            <a:avLst/>
          </a:prstGeom>
        </p:spPr>
        <p:txBody>
          <a:bodyPr vert="horz" lIns="0" tIns="0" rIns="0" bIns="0" rtlCol="0" anchor="b">
            <a:noAutofit/>
          </a:bodyPr>
          <a:lstStyle/>
          <a:p>
            <a:r>
              <a:rPr lang="en-US"/>
              <a:t>Click to edit Master title style</a:t>
            </a:r>
            <a:endParaRPr dirty="0"/>
          </a:p>
        </p:txBody>
      </p:sp>
      <p:sp>
        <p:nvSpPr>
          <p:cNvPr id="3" name="Text Placeholder 2"/>
          <p:cNvSpPr>
            <a:spLocks noGrp="1"/>
          </p:cNvSpPr>
          <p:nvPr>
            <p:ph type="body" idx="1"/>
          </p:nvPr>
        </p:nvSpPr>
        <p:spPr>
          <a:xfrm>
            <a:off x="531151" y="1524001"/>
            <a:ext cx="11126522" cy="4419600"/>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182130" y="6556248"/>
            <a:ext cx="1226398" cy="182880"/>
          </a:xfrm>
          <a:prstGeom prst="rect">
            <a:avLst/>
          </a:prstGeom>
        </p:spPr>
        <p:txBody>
          <a:bodyPr vert="horz" wrap="none" lIns="0" tIns="0" rIns="0" bIns="0" rtlCol="0" anchor="ctr" anchorCtr="0">
            <a:noAutofit/>
          </a:bodyPr>
          <a:lstStyle>
            <a:lvl1pPr algn="r">
              <a:defRPr sz="850">
                <a:solidFill>
                  <a:schemeClr val="tx1"/>
                </a:solidFill>
              </a:defRPr>
            </a:lvl1pPr>
          </a:lstStyle>
          <a:p>
            <a:fld id="{2FEA922B-34CC-A746-ABF0-D1ED97CD7A6C}" type="datetime1">
              <a:rPr lang="en-US" smtClean="0">
                <a:solidFill>
                  <a:srgbClr val="58595B"/>
                </a:solidFill>
              </a:rPr>
              <a:pPr/>
              <a:t>8/4/2017</a:t>
            </a:fld>
            <a:endParaRPr lang="en-US" dirty="0">
              <a:solidFill>
                <a:srgbClr val="58595B"/>
              </a:solidFill>
            </a:endParaRPr>
          </a:p>
        </p:txBody>
      </p:sp>
      <p:sp>
        <p:nvSpPr>
          <p:cNvPr id="5" name="Footer Placeholder 4"/>
          <p:cNvSpPr>
            <a:spLocks noGrp="1"/>
          </p:cNvSpPr>
          <p:nvPr>
            <p:ph type="ftr" sz="quarter" idx="3"/>
          </p:nvPr>
        </p:nvSpPr>
        <p:spPr>
          <a:xfrm>
            <a:off x="8621423" y="6556248"/>
            <a:ext cx="2743200" cy="182880"/>
          </a:xfrm>
          <a:prstGeom prst="rect">
            <a:avLst/>
          </a:prstGeom>
        </p:spPr>
        <p:txBody>
          <a:bodyPr vert="horz" wrap="none" lIns="0" tIns="0" rIns="0" bIns="0" rtlCol="0" anchor="ctr" anchorCtr="0">
            <a:noAutofit/>
          </a:bodyPr>
          <a:lstStyle>
            <a:lvl1pPr algn="l">
              <a:defRPr sz="850">
                <a:solidFill>
                  <a:schemeClr val="tx1"/>
                </a:solidFill>
              </a:defRPr>
            </a:lvl1pPr>
          </a:lstStyle>
          <a:p>
            <a:r>
              <a:rPr lang="en-US">
                <a:solidFill>
                  <a:srgbClr val="58595B"/>
                </a:solidFill>
              </a:rPr>
              <a:t>Confidential – Oracle Internal/Restricted/Highly Restricted</a:t>
            </a:r>
            <a:endParaRPr lang="en-US" dirty="0">
              <a:solidFill>
                <a:srgbClr val="58595B"/>
              </a:solidFill>
            </a:endParaRPr>
          </a:p>
        </p:txBody>
      </p:sp>
      <p:sp>
        <p:nvSpPr>
          <p:cNvPr id="6" name="Slide Number Placeholder 5"/>
          <p:cNvSpPr>
            <a:spLocks noGrp="1"/>
          </p:cNvSpPr>
          <p:nvPr>
            <p:ph type="sldNum" sz="quarter" idx="4"/>
          </p:nvPr>
        </p:nvSpPr>
        <p:spPr>
          <a:xfrm>
            <a:off x="11276011" y="6556248"/>
            <a:ext cx="381661" cy="182880"/>
          </a:xfrm>
          <a:prstGeom prst="rect">
            <a:avLst/>
          </a:prstGeom>
        </p:spPr>
        <p:txBody>
          <a:bodyPr vert="horz" wrap="none" lIns="0" tIns="0" rIns="0" bIns="0" rtlCol="0" anchor="ctr" anchorCtr="0">
            <a:noAutofit/>
          </a:bodyPr>
          <a:lstStyle>
            <a:lvl1pPr algn="r">
              <a:defRPr sz="850">
                <a:solidFill>
                  <a:schemeClr val="tx1"/>
                </a:solidFill>
              </a:defRPr>
            </a:lvl1pPr>
          </a:lstStyle>
          <a:p>
            <a:fld id="{C51EAA63-D034-42AE-91FA-B13B9518C7BE}" type="slidenum">
              <a:rPr lang="en-US" smtClean="0">
                <a:solidFill>
                  <a:srgbClr val="58595B"/>
                </a:solidFill>
              </a:rPr>
              <a:pPr/>
              <a:t>‹#›</a:t>
            </a:fld>
            <a:endParaRPr lang="en-US" dirty="0">
              <a:solidFill>
                <a:srgbClr val="58595B"/>
              </a:solidFill>
            </a:endParaRPr>
          </a:p>
        </p:txBody>
      </p:sp>
      <p:sp>
        <p:nvSpPr>
          <p:cNvPr id="15" name="TextBox 14"/>
          <p:cNvSpPr txBox="1"/>
          <p:nvPr/>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rgbClr val="58595B"/>
                </a:solidFill>
              </a:rPr>
              <a:t>Copyright © </a:t>
            </a:r>
            <a:r>
              <a:rPr lang="en-US" sz="850" dirty="0">
                <a:solidFill>
                  <a:srgbClr val="58595B"/>
                </a:solidFill>
              </a:rPr>
              <a:t>2016,</a:t>
            </a:r>
            <a:r>
              <a:rPr sz="850" dirty="0">
                <a:solidFill>
                  <a:srgbClr val="58595B"/>
                </a:solidFill>
              </a:rPr>
              <a:t> Oracle and/or its affiliates. All rights reserved.  |</a:t>
            </a:r>
          </a:p>
        </p:txBody>
      </p:sp>
      <p:pic>
        <p:nvPicPr>
          <p:cNvPr id="16" name="Picture 15" descr="Oracle logo in white on red staging background"/>
          <p:cNvPicPr>
            <a:picLocks noChangeAspect="1"/>
          </p:cNvPicPr>
          <p:nvPr/>
        </p:nvPicPr>
        <p:blipFill>
          <a:blip r:embed="rId41" cstate="print">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3116639725"/>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 id="2147483858" r:id="rId12"/>
    <p:sldLayoutId id="2147483859" r:id="rId13"/>
    <p:sldLayoutId id="2147483860" r:id="rId14"/>
    <p:sldLayoutId id="2147483861" r:id="rId15"/>
    <p:sldLayoutId id="2147483862" r:id="rId16"/>
    <p:sldLayoutId id="2147483863" r:id="rId17"/>
    <p:sldLayoutId id="2147483864" r:id="rId18"/>
    <p:sldLayoutId id="2147483865" r:id="rId19"/>
    <p:sldLayoutId id="2147483866" r:id="rId20"/>
    <p:sldLayoutId id="2147483867" r:id="rId21"/>
    <p:sldLayoutId id="2147483868" r:id="rId22"/>
    <p:sldLayoutId id="2147483869" r:id="rId23"/>
    <p:sldLayoutId id="2147483870" r:id="rId24"/>
    <p:sldLayoutId id="2147483871" r:id="rId25"/>
    <p:sldLayoutId id="2147483872" r:id="rId26"/>
    <p:sldLayoutId id="2147483873" r:id="rId27"/>
    <p:sldLayoutId id="2147483874" r:id="rId28"/>
    <p:sldLayoutId id="2147483875" r:id="rId29"/>
    <p:sldLayoutId id="2147483876" r:id="rId30"/>
    <p:sldLayoutId id="2147483877" r:id="rId31"/>
    <p:sldLayoutId id="2147483878" r:id="rId32"/>
    <p:sldLayoutId id="2147483879" r:id="rId33"/>
    <p:sldLayoutId id="2147483880" r:id="rId34"/>
    <p:sldLayoutId id="2147483881" r:id="rId35"/>
    <p:sldLayoutId id="2147483882" r:id="rId36"/>
    <p:sldLayoutId id="2147483883" r:id="rId37"/>
    <p:sldLayoutId id="2147483884" r:id="rId38"/>
    <p:sldLayoutId id="2147483885" r:id="rId39"/>
  </p:sldLayoutIdLst>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hdr="0" dt="0"/>
  <p:txStyles>
    <p:titleStyle>
      <a:lvl1pPr algn="l" defTabSz="914400" rtl="0" eaLnBrk="1" latinLnBrk="0" hangingPunct="1">
        <a:lnSpc>
          <a:spcPct val="8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3" pos="3839">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1.xml"/><Relationship Id="rId1" Type="http://schemas.openxmlformats.org/officeDocument/2006/relationships/slideLayout" Target="../slideLayouts/slideLayout91.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10.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image" Target="../media/image38.png"/><Relationship Id="rId7" Type="http://schemas.openxmlformats.org/officeDocument/2006/relationships/image" Target="../media/image77.png"/><Relationship Id="rId12" Type="http://schemas.openxmlformats.org/officeDocument/2006/relationships/image" Target="../media/image95.png"/><Relationship Id="rId2" Type="http://schemas.openxmlformats.org/officeDocument/2006/relationships/notesSlide" Target="../notesSlides/notesSlide10.xml"/><Relationship Id="rId1" Type="http://schemas.openxmlformats.org/officeDocument/2006/relationships/slideLayout" Target="../slideLayouts/slideLayout22.xml"/><Relationship Id="rId6" Type="http://schemas.openxmlformats.org/officeDocument/2006/relationships/image" Target="../media/image76.png"/><Relationship Id="rId11" Type="http://schemas.openxmlformats.org/officeDocument/2006/relationships/image" Target="../media/image94.png"/><Relationship Id="rId5" Type="http://schemas.openxmlformats.org/officeDocument/2006/relationships/image" Target="../media/image1.png"/><Relationship Id="rId10" Type="http://schemas.openxmlformats.org/officeDocument/2006/relationships/image" Target="../media/image85.png"/><Relationship Id="rId4" Type="http://schemas.openxmlformats.org/officeDocument/2006/relationships/image" Target="../media/image93.png"/><Relationship Id="rId9" Type="http://schemas.openxmlformats.org/officeDocument/2006/relationships/image" Target="../media/image84.png"/></Relationships>
</file>

<file path=ppt/slides/_rels/slide11.xml.rels><?xml version="1.0" encoding="UTF-8" standalone="yes"?>
<Relationships xmlns="http://schemas.openxmlformats.org/package/2006/relationships"><Relationship Id="rId8" Type="http://schemas.openxmlformats.org/officeDocument/2006/relationships/image" Target="../media/image83.png"/><Relationship Id="rId13" Type="http://schemas.microsoft.com/office/2007/relationships/hdphoto" Target="../media/hdphoto2.wdp"/><Relationship Id="rId18" Type="http://schemas.openxmlformats.org/officeDocument/2006/relationships/image" Target="../media/image56.png"/><Relationship Id="rId3" Type="http://schemas.openxmlformats.org/officeDocument/2006/relationships/image" Target="../media/image1.png"/><Relationship Id="rId21" Type="http://schemas.openxmlformats.org/officeDocument/2006/relationships/image" Target="../media/image59.png"/><Relationship Id="rId7" Type="http://schemas.openxmlformats.org/officeDocument/2006/relationships/image" Target="../media/image85.png"/><Relationship Id="rId12" Type="http://schemas.openxmlformats.org/officeDocument/2006/relationships/image" Target="../media/image53.png"/><Relationship Id="rId17" Type="http://schemas.microsoft.com/office/2007/relationships/hdphoto" Target="../media/hdphoto4.wdp"/><Relationship Id="rId2" Type="http://schemas.openxmlformats.org/officeDocument/2006/relationships/notesSlide" Target="../notesSlides/notesSlide11.xml"/><Relationship Id="rId16" Type="http://schemas.openxmlformats.org/officeDocument/2006/relationships/image" Target="../media/image55.png"/><Relationship Id="rId20" Type="http://schemas.openxmlformats.org/officeDocument/2006/relationships/image" Target="../media/image58.png"/><Relationship Id="rId1" Type="http://schemas.openxmlformats.org/officeDocument/2006/relationships/slideLayout" Target="../slideLayouts/slideLayout22.xml"/><Relationship Id="rId6" Type="http://schemas.openxmlformats.org/officeDocument/2006/relationships/image" Target="../media/image76.png"/><Relationship Id="rId11" Type="http://schemas.microsoft.com/office/2007/relationships/hdphoto" Target="../media/hdphoto1.wdp"/><Relationship Id="rId5" Type="http://schemas.openxmlformats.org/officeDocument/2006/relationships/image" Target="../media/image97.png"/><Relationship Id="rId15" Type="http://schemas.microsoft.com/office/2007/relationships/hdphoto" Target="../media/hdphoto3.wdp"/><Relationship Id="rId10" Type="http://schemas.openxmlformats.org/officeDocument/2006/relationships/image" Target="../media/image52.png"/><Relationship Id="rId19" Type="http://schemas.openxmlformats.org/officeDocument/2006/relationships/image" Target="../media/image57.png"/><Relationship Id="rId4" Type="http://schemas.openxmlformats.org/officeDocument/2006/relationships/image" Target="../media/image96.tiff"/><Relationship Id="rId9" Type="http://schemas.openxmlformats.org/officeDocument/2006/relationships/image" Target="../media/image84.png"/><Relationship Id="rId14" Type="http://schemas.openxmlformats.org/officeDocument/2006/relationships/image" Target="../media/image54.png"/><Relationship Id="rId22" Type="http://schemas.openxmlformats.org/officeDocument/2006/relationships/image" Target="../media/image60.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22.xml"/><Relationship Id="rId5" Type="http://schemas.openxmlformats.org/officeDocument/2006/relationships/image" Target="../media/image99.png"/><Relationship Id="rId4" Type="http://schemas.openxmlformats.org/officeDocument/2006/relationships/image" Target="../media/image98.png"/></Relationships>
</file>

<file path=ppt/slides/_rels/slide13.xml.rels><?xml version="1.0" encoding="UTF-8" standalone="yes"?>
<Relationships xmlns="http://schemas.openxmlformats.org/package/2006/relationships"><Relationship Id="rId3" Type="http://schemas.openxmlformats.org/officeDocument/2006/relationships/image" Target="../media/image101.jpeg"/><Relationship Id="rId2" Type="http://schemas.openxmlformats.org/officeDocument/2006/relationships/image" Target="../media/image100.png"/><Relationship Id="rId1" Type="http://schemas.openxmlformats.org/officeDocument/2006/relationships/slideLayout" Target="../slideLayouts/slideLayout94.xml"/><Relationship Id="rId5" Type="http://schemas.openxmlformats.org/officeDocument/2006/relationships/hyperlink" Target="mailto:stephanie.tom@oracle.com" TargetMode="External"/><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3" Type="http://schemas.openxmlformats.org/officeDocument/2006/relationships/image" Target="../media/image102.jpg"/><Relationship Id="rId2" Type="http://schemas.openxmlformats.org/officeDocument/2006/relationships/notesSlide" Target="../notesSlides/notesSlide13.xml"/><Relationship Id="rId1" Type="http://schemas.openxmlformats.org/officeDocument/2006/relationships/slideLayout" Target="../slideLayouts/slideLayout61.xml"/></Relationships>
</file>

<file path=ppt/slides/_rels/slide15.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9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68.xml"/></Relationships>
</file>

<file path=ppt/slides/_rels/slide2.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8.png"/><Relationship Id="rId7" Type="http://schemas.openxmlformats.org/officeDocument/2006/relationships/image" Target="../media/image41.png"/><Relationship Id="rId2" Type="http://schemas.openxmlformats.org/officeDocument/2006/relationships/notesSlide" Target="../notesSlides/notesSlide2.xml"/><Relationship Id="rId1" Type="http://schemas.openxmlformats.org/officeDocument/2006/relationships/slideLayout" Target="../slideLayouts/slideLayout22.xml"/><Relationship Id="rId6" Type="http://schemas.openxmlformats.org/officeDocument/2006/relationships/image" Target="../media/image40.png"/><Relationship Id="rId5" Type="http://schemas.openxmlformats.org/officeDocument/2006/relationships/image" Target="../media/image39.png"/><Relationship Id="rId10" Type="http://schemas.openxmlformats.org/officeDocument/2006/relationships/image" Target="../media/image44.png"/><Relationship Id="rId4" Type="http://schemas.openxmlformats.org/officeDocument/2006/relationships/image" Target="../media/image1.png"/><Relationship Id="rId9" Type="http://schemas.openxmlformats.org/officeDocument/2006/relationships/image" Target="../media/image43.png"/></Relationships>
</file>

<file path=ppt/slides/_rels/slide3.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49.png"/><Relationship Id="rId3" Type="http://schemas.openxmlformats.org/officeDocument/2006/relationships/image" Target="../media/image40.png"/><Relationship Id="rId7" Type="http://schemas.openxmlformats.org/officeDocument/2006/relationships/image" Target="../media/image46.png"/><Relationship Id="rId12" Type="http://schemas.openxmlformats.org/officeDocument/2006/relationships/image" Target="../media/image48.png"/><Relationship Id="rId2" Type="http://schemas.openxmlformats.org/officeDocument/2006/relationships/notesSlide" Target="../notesSlides/notesSlide3.xml"/><Relationship Id="rId1" Type="http://schemas.openxmlformats.org/officeDocument/2006/relationships/slideLayout" Target="../slideLayouts/slideLayout91.xml"/><Relationship Id="rId6" Type="http://schemas.openxmlformats.org/officeDocument/2006/relationships/hyperlink" Target="a%20href='http:/www.freepik.com/free-vector/white-world-map_796237.htm'%3eDesigned%20by%20Freepik%3c/a" TargetMode="External"/><Relationship Id="rId11" Type="http://schemas.openxmlformats.org/officeDocument/2006/relationships/image" Target="../media/image47.png"/><Relationship Id="rId5" Type="http://schemas.openxmlformats.org/officeDocument/2006/relationships/image" Target="../media/image1.png"/><Relationship Id="rId10" Type="http://schemas.openxmlformats.org/officeDocument/2006/relationships/image" Target="../media/image35.png"/><Relationship Id="rId4" Type="http://schemas.openxmlformats.org/officeDocument/2006/relationships/image" Target="../media/image45.png"/><Relationship Id="rId9" Type="http://schemas.openxmlformats.org/officeDocument/2006/relationships/image" Target="../media/image34.png"/></Relationships>
</file>

<file path=ppt/slides/_rels/slide4.xml.rels><?xml version="1.0" encoding="UTF-8" standalone="yes"?>
<Relationships xmlns="http://schemas.openxmlformats.org/package/2006/relationships"><Relationship Id="rId8" Type="http://schemas.microsoft.com/office/2007/relationships/hdphoto" Target="../media/hdphoto2.wdp"/><Relationship Id="rId13" Type="http://schemas.openxmlformats.org/officeDocument/2006/relationships/image" Target="../media/image56.png"/><Relationship Id="rId3" Type="http://schemas.openxmlformats.org/officeDocument/2006/relationships/image" Target="../media/image50.jpeg"/><Relationship Id="rId7" Type="http://schemas.openxmlformats.org/officeDocument/2006/relationships/image" Target="../media/image53.png"/><Relationship Id="rId12" Type="http://schemas.microsoft.com/office/2007/relationships/hdphoto" Target="../media/hdphoto4.wdp"/><Relationship Id="rId17" Type="http://schemas.openxmlformats.org/officeDocument/2006/relationships/image" Target="../media/image60.png"/><Relationship Id="rId2" Type="http://schemas.openxmlformats.org/officeDocument/2006/relationships/notesSlide" Target="../notesSlides/notesSlide4.xml"/><Relationship Id="rId16" Type="http://schemas.openxmlformats.org/officeDocument/2006/relationships/image" Target="../media/image59.png"/><Relationship Id="rId1" Type="http://schemas.openxmlformats.org/officeDocument/2006/relationships/slideLayout" Target="../slideLayouts/slideLayout91.xml"/><Relationship Id="rId6" Type="http://schemas.microsoft.com/office/2007/relationships/hdphoto" Target="../media/hdphoto1.wdp"/><Relationship Id="rId11" Type="http://schemas.openxmlformats.org/officeDocument/2006/relationships/image" Target="../media/image55.png"/><Relationship Id="rId5" Type="http://schemas.openxmlformats.org/officeDocument/2006/relationships/image" Target="../media/image52.png"/><Relationship Id="rId15" Type="http://schemas.openxmlformats.org/officeDocument/2006/relationships/image" Target="../media/image58.png"/><Relationship Id="rId10" Type="http://schemas.microsoft.com/office/2007/relationships/hdphoto" Target="../media/hdphoto3.wdp"/><Relationship Id="rId4" Type="http://schemas.openxmlformats.org/officeDocument/2006/relationships/image" Target="../media/image51.jpeg"/><Relationship Id="rId9" Type="http://schemas.openxmlformats.org/officeDocument/2006/relationships/image" Target="../media/image54.png"/><Relationship Id="rId14" Type="http://schemas.openxmlformats.org/officeDocument/2006/relationships/image" Target="../media/image57.png"/></Relationships>
</file>

<file path=ppt/slides/_rels/slide5.xml.rels><?xml version="1.0" encoding="UTF-8" standalone="yes"?>
<Relationships xmlns="http://schemas.openxmlformats.org/package/2006/relationships"><Relationship Id="rId8" Type="http://schemas.openxmlformats.org/officeDocument/2006/relationships/image" Target="../media/image66.png"/><Relationship Id="rId13" Type="http://schemas.openxmlformats.org/officeDocument/2006/relationships/image" Target="../media/image71.png"/><Relationship Id="rId3" Type="http://schemas.openxmlformats.org/officeDocument/2006/relationships/image" Target="../media/image61.png"/><Relationship Id="rId7" Type="http://schemas.openxmlformats.org/officeDocument/2006/relationships/image" Target="../media/image65.png"/><Relationship Id="rId12" Type="http://schemas.openxmlformats.org/officeDocument/2006/relationships/image" Target="../media/image70.png"/><Relationship Id="rId2" Type="http://schemas.openxmlformats.org/officeDocument/2006/relationships/notesSlide" Target="../notesSlides/notesSlide5.xml"/><Relationship Id="rId1" Type="http://schemas.openxmlformats.org/officeDocument/2006/relationships/slideLayout" Target="../slideLayouts/slideLayout91.xml"/><Relationship Id="rId6" Type="http://schemas.openxmlformats.org/officeDocument/2006/relationships/image" Target="../media/image64.png"/><Relationship Id="rId11" Type="http://schemas.openxmlformats.org/officeDocument/2006/relationships/image" Target="../media/image69.png"/><Relationship Id="rId5" Type="http://schemas.openxmlformats.org/officeDocument/2006/relationships/image" Target="../media/image63.png"/><Relationship Id="rId10" Type="http://schemas.openxmlformats.org/officeDocument/2006/relationships/image" Target="../media/image68.png"/><Relationship Id="rId4" Type="http://schemas.openxmlformats.org/officeDocument/2006/relationships/image" Target="../media/image62.png"/><Relationship Id="rId9" Type="http://schemas.openxmlformats.org/officeDocument/2006/relationships/image" Target="../media/image67.png"/><Relationship Id="rId14" Type="http://schemas.openxmlformats.org/officeDocument/2006/relationships/image" Target="../media/image72.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75.png"/><Relationship Id="rId2" Type="http://schemas.openxmlformats.org/officeDocument/2006/relationships/notesSlide" Target="../notesSlides/notesSlide6.xml"/><Relationship Id="rId1" Type="http://schemas.openxmlformats.org/officeDocument/2006/relationships/slideLayout" Target="../slideLayouts/slideLayout22.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38.png"/></Relationships>
</file>

<file path=ppt/slides/_rels/slide7.xml.rels><?xml version="1.0" encoding="UTF-8" standalone="yes"?>
<Relationships xmlns="http://schemas.openxmlformats.org/package/2006/relationships"><Relationship Id="rId8" Type="http://schemas.openxmlformats.org/officeDocument/2006/relationships/image" Target="../media/image79.png"/><Relationship Id="rId13" Type="http://schemas.openxmlformats.org/officeDocument/2006/relationships/image" Target="../media/image83.png"/><Relationship Id="rId18" Type="http://schemas.openxmlformats.org/officeDocument/2006/relationships/image" Target="../media/image52.png"/><Relationship Id="rId26" Type="http://schemas.openxmlformats.org/officeDocument/2006/relationships/image" Target="../media/image56.png"/><Relationship Id="rId3" Type="http://schemas.openxmlformats.org/officeDocument/2006/relationships/image" Target="../media/image38.png"/><Relationship Id="rId21" Type="http://schemas.microsoft.com/office/2007/relationships/hdphoto" Target="../media/hdphoto2.wdp"/><Relationship Id="rId7" Type="http://schemas.openxmlformats.org/officeDocument/2006/relationships/image" Target="../media/image78.png"/><Relationship Id="rId12" Type="http://schemas.openxmlformats.org/officeDocument/2006/relationships/image" Target="../media/image82.png"/><Relationship Id="rId17" Type="http://schemas.openxmlformats.org/officeDocument/2006/relationships/image" Target="../media/image87.png"/><Relationship Id="rId25" Type="http://schemas.microsoft.com/office/2007/relationships/hdphoto" Target="../media/hdphoto4.wdp"/><Relationship Id="rId2" Type="http://schemas.openxmlformats.org/officeDocument/2006/relationships/notesSlide" Target="../notesSlides/notesSlide7.xml"/><Relationship Id="rId16" Type="http://schemas.openxmlformats.org/officeDocument/2006/relationships/image" Target="../media/image86.png"/><Relationship Id="rId20" Type="http://schemas.openxmlformats.org/officeDocument/2006/relationships/image" Target="../media/image53.png"/><Relationship Id="rId29" Type="http://schemas.openxmlformats.org/officeDocument/2006/relationships/image" Target="../media/image59.png"/><Relationship Id="rId1" Type="http://schemas.openxmlformats.org/officeDocument/2006/relationships/slideLayout" Target="../slideLayouts/slideLayout22.xml"/><Relationship Id="rId6" Type="http://schemas.openxmlformats.org/officeDocument/2006/relationships/image" Target="../media/image77.png"/><Relationship Id="rId11" Type="http://schemas.openxmlformats.org/officeDocument/2006/relationships/image" Target="../media/image81.png"/><Relationship Id="rId24" Type="http://schemas.openxmlformats.org/officeDocument/2006/relationships/image" Target="../media/image55.png"/><Relationship Id="rId32" Type="http://schemas.openxmlformats.org/officeDocument/2006/relationships/image" Target="../media/image89.png"/><Relationship Id="rId5" Type="http://schemas.openxmlformats.org/officeDocument/2006/relationships/image" Target="../media/image76.png"/><Relationship Id="rId15" Type="http://schemas.openxmlformats.org/officeDocument/2006/relationships/image" Target="../media/image85.png"/><Relationship Id="rId23" Type="http://schemas.microsoft.com/office/2007/relationships/hdphoto" Target="../media/hdphoto3.wdp"/><Relationship Id="rId28" Type="http://schemas.openxmlformats.org/officeDocument/2006/relationships/image" Target="../media/image58.png"/><Relationship Id="rId10" Type="http://schemas.openxmlformats.org/officeDocument/2006/relationships/image" Target="../media/image40.png"/><Relationship Id="rId19" Type="http://schemas.microsoft.com/office/2007/relationships/hdphoto" Target="../media/hdphoto1.wdp"/><Relationship Id="rId31" Type="http://schemas.openxmlformats.org/officeDocument/2006/relationships/image" Target="../media/image88.png"/><Relationship Id="rId4" Type="http://schemas.openxmlformats.org/officeDocument/2006/relationships/image" Target="../media/image1.png"/><Relationship Id="rId9" Type="http://schemas.openxmlformats.org/officeDocument/2006/relationships/image" Target="../media/image80.png"/><Relationship Id="rId14" Type="http://schemas.openxmlformats.org/officeDocument/2006/relationships/image" Target="../media/image84.png"/><Relationship Id="rId22" Type="http://schemas.openxmlformats.org/officeDocument/2006/relationships/image" Target="../media/image54.png"/><Relationship Id="rId27" Type="http://schemas.openxmlformats.org/officeDocument/2006/relationships/image" Target="../media/image57.png"/><Relationship Id="rId30" Type="http://schemas.openxmlformats.org/officeDocument/2006/relationships/image" Target="../media/image60.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22.xml"/><Relationship Id="rId5" Type="http://schemas.openxmlformats.org/officeDocument/2006/relationships/image" Target="../media/image38.png"/><Relationship Id="rId4" Type="http://schemas.openxmlformats.org/officeDocument/2006/relationships/image" Target="../media/image90.png"/></Relationships>
</file>

<file path=ppt/slides/_rels/slide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9.xml"/><Relationship Id="rId1" Type="http://schemas.openxmlformats.org/officeDocument/2006/relationships/slideLayout" Target="../slideLayouts/slideLayout22.xml"/><Relationship Id="rId6" Type="http://schemas.openxmlformats.org/officeDocument/2006/relationships/image" Target="../media/image92.png"/><Relationship Id="rId5" Type="http://schemas.openxmlformats.org/officeDocument/2006/relationships/image" Target="../media/image91.jpeg"/><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Straight Connector 8"/>
          <p:cNvCxnSpPr/>
          <p:nvPr/>
        </p:nvCxnSpPr>
        <p:spPr>
          <a:xfrm flipH="1">
            <a:off x="5713413" y="3269675"/>
            <a:ext cx="1828800" cy="914400"/>
          </a:xfrm>
          <a:prstGeom prst="line">
            <a:avLst/>
          </a:prstGeom>
          <a:ln w="19050">
            <a:solidFill>
              <a:schemeClr val="tx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a:endCxn id="15" idx="0"/>
          </p:cNvCxnSpPr>
          <p:nvPr/>
        </p:nvCxnSpPr>
        <p:spPr>
          <a:xfrm flipH="1">
            <a:off x="1446213" y="2632003"/>
            <a:ext cx="703429" cy="1094872"/>
          </a:xfrm>
          <a:prstGeom prst="line">
            <a:avLst/>
          </a:prstGeom>
          <a:ln w="19050">
            <a:solidFill>
              <a:schemeClr val="tx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a:endCxn id="32" idx="5"/>
          </p:cNvCxnSpPr>
          <p:nvPr/>
        </p:nvCxnSpPr>
        <p:spPr>
          <a:xfrm>
            <a:off x="9993023" y="4184075"/>
            <a:ext cx="636814" cy="1516693"/>
          </a:xfrm>
          <a:prstGeom prst="line">
            <a:avLst/>
          </a:prstGeom>
          <a:ln w="19050">
            <a:solidFill>
              <a:schemeClr val="tx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2757657" y="2632003"/>
            <a:ext cx="1724638" cy="1552072"/>
          </a:xfrm>
          <a:prstGeom prst="line">
            <a:avLst/>
          </a:prstGeom>
          <a:ln w="19050">
            <a:solidFill>
              <a:schemeClr val="tx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H="1">
            <a:off x="3346745" y="1477212"/>
            <a:ext cx="1712646" cy="380392"/>
          </a:xfrm>
          <a:prstGeom prst="line">
            <a:avLst/>
          </a:prstGeom>
          <a:ln w="19050">
            <a:solidFill>
              <a:schemeClr val="tx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H="1">
            <a:off x="5344081" y="2355275"/>
            <a:ext cx="293132" cy="1319343"/>
          </a:xfrm>
          <a:prstGeom prst="line">
            <a:avLst/>
          </a:prstGeom>
          <a:ln w="19050">
            <a:solidFill>
              <a:schemeClr val="tx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5" name="Oval 14"/>
          <p:cNvSpPr/>
          <p:nvPr/>
        </p:nvSpPr>
        <p:spPr>
          <a:xfrm>
            <a:off x="303213" y="3726875"/>
            <a:ext cx="2286000" cy="2209800"/>
          </a:xfrm>
          <a:prstGeom prst="ellipse">
            <a:avLst/>
          </a:prstGeom>
          <a:solidFill>
            <a:schemeClr val="accent5"/>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defTabSz="1218987" fontAlgn="auto">
              <a:lnSpc>
                <a:spcPct val="80000"/>
              </a:lnSpc>
              <a:spcBef>
                <a:spcPts val="0"/>
              </a:spcBef>
              <a:spcAft>
                <a:spcPts val="0"/>
              </a:spcAft>
              <a:defRPr/>
            </a:pPr>
            <a:r>
              <a:rPr lang="en-US" sz="2400" b="1" dirty="0"/>
              <a:t>Hamza</a:t>
            </a:r>
            <a:br>
              <a:rPr lang="en-US" sz="2400" b="1" dirty="0"/>
            </a:br>
            <a:r>
              <a:rPr lang="en-US" sz="2400" b="1" dirty="0"/>
              <a:t>Jahangir</a:t>
            </a:r>
            <a:br>
              <a:rPr lang="en-US" sz="2400" b="1" dirty="0"/>
            </a:br>
            <a:r>
              <a:rPr lang="en-US" sz="1600" i="1" dirty="0">
                <a:solidFill>
                  <a:schemeClr val="accent5">
                    <a:lumMod val="20000"/>
                    <a:lumOff val="80000"/>
                  </a:schemeClr>
                </a:solidFill>
              </a:rPr>
              <a:t>August 2017</a:t>
            </a:r>
          </a:p>
        </p:txBody>
      </p:sp>
      <p:sp>
        <p:nvSpPr>
          <p:cNvPr id="16" name="Oval 15"/>
          <p:cNvSpPr/>
          <p:nvPr/>
        </p:nvSpPr>
        <p:spPr>
          <a:xfrm>
            <a:off x="7238072" y="288639"/>
            <a:ext cx="4419600" cy="4267200"/>
          </a:xfrm>
          <a:prstGeom prst="ellipse">
            <a:avLst/>
          </a:prstGeom>
          <a:solidFill>
            <a:schemeClr val="tx1">
              <a:lumMod val="20000"/>
              <a:lumOff val="80000"/>
            </a:schemeClr>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822960" tIns="365760" rIns="0" anchor="ctr"/>
          <a:lstStyle/>
          <a:p>
            <a:pPr defTabSz="1218987" fontAlgn="auto">
              <a:lnSpc>
                <a:spcPct val="90000"/>
              </a:lnSpc>
              <a:spcBef>
                <a:spcPts val="0"/>
              </a:spcBef>
              <a:spcAft>
                <a:spcPts val="0"/>
              </a:spcAft>
              <a:defRPr/>
            </a:pPr>
            <a:endParaRPr lang="en-US" sz="3600" i="1" dirty="0">
              <a:solidFill>
                <a:schemeClr val="tx2">
                  <a:lumMod val="20000"/>
                  <a:lumOff val="80000"/>
                </a:schemeClr>
              </a:solidFill>
            </a:endParaRPr>
          </a:p>
        </p:txBody>
      </p:sp>
      <p:sp>
        <p:nvSpPr>
          <p:cNvPr id="17" name="Oval 16"/>
          <p:cNvSpPr/>
          <p:nvPr/>
        </p:nvSpPr>
        <p:spPr>
          <a:xfrm>
            <a:off x="1630699" y="1098161"/>
            <a:ext cx="1939634" cy="184265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218987" fontAlgn="auto">
              <a:spcBef>
                <a:spcPts val="0"/>
              </a:spcBef>
              <a:spcAft>
                <a:spcPts val="0"/>
              </a:spcAft>
              <a:defRPr/>
            </a:pPr>
            <a:endParaRPr lang="en-US" sz="2000" dirty="0">
              <a:solidFill>
                <a:schemeClr val="tx2">
                  <a:lumMod val="20000"/>
                  <a:lumOff val="80000"/>
                </a:schemeClr>
              </a:solidFill>
              <a:latin typeface="MV Boli" pitchFamily="2" charset="0"/>
              <a:cs typeface="MV Boli" pitchFamily="2" charset="0"/>
            </a:endParaRPr>
          </a:p>
        </p:txBody>
      </p:sp>
      <p:sp>
        <p:nvSpPr>
          <p:cNvPr id="19" name="Oval 18"/>
          <p:cNvSpPr/>
          <p:nvPr/>
        </p:nvSpPr>
        <p:spPr>
          <a:xfrm>
            <a:off x="1289676" y="1019197"/>
            <a:ext cx="381000" cy="381000"/>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218987" fontAlgn="auto">
              <a:spcBef>
                <a:spcPts val="0"/>
              </a:spcBef>
              <a:spcAft>
                <a:spcPts val="0"/>
              </a:spcAft>
              <a:defRPr/>
            </a:pPr>
            <a:endParaRPr lang="en-US"/>
          </a:p>
        </p:txBody>
      </p:sp>
      <p:sp>
        <p:nvSpPr>
          <p:cNvPr id="20" name="Oval 19"/>
          <p:cNvSpPr/>
          <p:nvPr/>
        </p:nvSpPr>
        <p:spPr>
          <a:xfrm>
            <a:off x="6542222" y="349983"/>
            <a:ext cx="381000" cy="381000"/>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218987" fontAlgn="auto">
              <a:spcBef>
                <a:spcPts val="0"/>
              </a:spcBef>
              <a:spcAft>
                <a:spcPts val="0"/>
              </a:spcAft>
              <a:defRPr/>
            </a:pPr>
            <a:endParaRPr lang="en-US">
              <a:solidFill>
                <a:schemeClr val="accent4">
                  <a:lumMod val="75000"/>
                </a:schemeClr>
              </a:solidFill>
            </a:endParaRPr>
          </a:p>
        </p:txBody>
      </p:sp>
      <p:sp>
        <p:nvSpPr>
          <p:cNvPr id="21" name="Oval 20"/>
          <p:cNvSpPr/>
          <p:nvPr/>
        </p:nvSpPr>
        <p:spPr>
          <a:xfrm>
            <a:off x="7049330" y="121383"/>
            <a:ext cx="228600" cy="228600"/>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218987" fontAlgn="auto">
              <a:spcBef>
                <a:spcPts val="0"/>
              </a:spcBef>
              <a:spcAft>
                <a:spcPts val="0"/>
              </a:spcAft>
              <a:defRPr/>
            </a:pPr>
            <a:endParaRPr lang="en-US"/>
          </a:p>
        </p:txBody>
      </p:sp>
      <p:sp>
        <p:nvSpPr>
          <p:cNvPr id="22" name="Oval 21"/>
          <p:cNvSpPr/>
          <p:nvPr/>
        </p:nvSpPr>
        <p:spPr>
          <a:xfrm>
            <a:off x="5268247" y="5414262"/>
            <a:ext cx="381000" cy="381000"/>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218987" fontAlgn="auto">
              <a:spcBef>
                <a:spcPts val="0"/>
              </a:spcBef>
              <a:spcAft>
                <a:spcPts val="0"/>
              </a:spcAft>
              <a:defRPr/>
            </a:pPr>
            <a:endParaRPr lang="en-US"/>
          </a:p>
        </p:txBody>
      </p:sp>
      <p:sp>
        <p:nvSpPr>
          <p:cNvPr id="23" name="Oval 22"/>
          <p:cNvSpPr/>
          <p:nvPr/>
        </p:nvSpPr>
        <p:spPr>
          <a:xfrm>
            <a:off x="5649247" y="5806152"/>
            <a:ext cx="228600" cy="228600"/>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218987" fontAlgn="auto">
              <a:spcBef>
                <a:spcPts val="0"/>
              </a:spcBef>
              <a:spcAft>
                <a:spcPts val="0"/>
              </a:spcAft>
              <a:defRPr/>
            </a:pPr>
            <a:endParaRPr lang="en-US"/>
          </a:p>
        </p:txBody>
      </p:sp>
      <p:sp>
        <p:nvSpPr>
          <p:cNvPr id="24" name="Oval 23"/>
          <p:cNvSpPr/>
          <p:nvPr/>
        </p:nvSpPr>
        <p:spPr>
          <a:xfrm>
            <a:off x="4799013" y="520645"/>
            <a:ext cx="1939634" cy="184265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defTabSz="1218987" fontAlgn="auto">
              <a:spcBef>
                <a:spcPts val="0"/>
              </a:spcBef>
              <a:spcAft>
                <a:spcPts val="0"/>
              </a:spcAft>
              <a:defRPr/>
            </a:pPr>
            <a:endParaRPr lang="en-US" sz="1800" dirty="0">
              <a:solidFill>
                <a:schemeClr val="accent6">
                  <a:lumMod val="20000"/>
                  <a:lumOff val="80000"/>
                </a:schemeClr>
              </a:solidFill>
              <a:latin typeface="Segoe Print" panose="02000600000000000000" pitchFamily="2" charset="0"/>
              <a:cs typeface="MV Boli" pitchFamily="2" charset="0"/>
            </a:endParaRPr>
          </a:p>
        </p:txBody>
      </p:sp>
      <p:sp>
        <p:nvSpPr>
          <p:cNvPr id="25" name="Oval 24"/>
          <p:cNvSpPr/>
          <p:nvPr/>
        </p:nvSpPr>
        <p:spPr>
          <a:xfrm>
            <a:off x="3896647" y="3568643"/>
            <a:ext cx="1939634" cy="184265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218987" fontAlgn="auto">
              <a:spcBef>
                <a:spcPts val="0"/>
              </a:spcBef>
              <a:spcAft>
                <a:spcPts val="0"/>
              </a:spcAft>
              <a:defRPr/>
            </a:pPr>
            <a:endParaRPr lang="en-US" sz="2000" dirty="0">
              <a:solidFill>
                <a:schemeClr val="accent3"/>
              </a:solidFill>
              <a:latin typeface="MV Boli" pitchFamily="2" charset="0"/>
              <a:cs typeface="MV Boli" pitchFamily="2" charset="0"/>
            </a:endParaRPr>
          </a:p>
        </p:txBody>
      </p:sp>
      <p:sp>
        <p:nvSpPr>
          <p:cNvPr id="26" name="Oval 25"/>
          <p:cNvSpPr/>
          <p:nvPr/>
        </p:nvSpPr>
        <p:spPr>
          <a:xfrm>
            <a:off x="983288" y="790597"/>
            <a:ext cx="228600" cy="2286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218987" fontAlgn="auto">
              <a:spcBef>
                <a:spcPts val="0"/>
              </a:spcBef>
              <a:spcAft>
                <a:spcPts val="0"/>
              </a:spcAft>
              <a:defRPr/>
            </a:pPr>
            <a:endParaRPr lang="en-US"/>
          </a:p>
        </p:txBody>
      </p:sp>
      <p:sp>
        <p:nvSpPr>
          <p:cNvPr id="30" name="TextBox 29"/>
          <p:cNvSpPr txBox="1"/>
          <p:nvPr/>
        </p:nvSpPr>
        <p:spPr>
          <a:xfrm>
            <a:off x="1822745" y="2580598"/>
            <a:ext cx="1524000" cy="227755"/>
          </a:xfrm>
          <a:prstGeom prst="rect">
            <a:avLst/>
          </a:prstGeom>
          <a:noFill/>
        </p:spPr>
        <p:txBody>
          <a:bodyPr wrap="square" lIns="0" tIns="0" rIns="0" bIns="0" rtlCol="0">
            <a:spAutoFit/>
          </a:bodyPr>
          <a:lstStyle/>
          <a:p>
            <a:pPr algn="ctr">
              <a:lnSpc>
                <a:spcPct val="90000"/>
              </a:lnSpc>
            </a:pPr>
            <a:r>
              <a:rPr lang="en-US" sz="1600" dirty="0">
                <a:solidFill>
                  <a:schemeClr val="accent6">
                    <a:lumMod val="20000"/>
                    <a:lumOff val="80000"/>
                  </a:schemeClr>
                </a:solidFill>
                <a:latin typeface="Segoe Print" panose="02000600000000000000" pitchFamily="2" charset="0"/>
                <a:cs typeface="MV Boli" pitchFamily="2" charset="0"/>
              </a:rPr>
              <a:t>Reston</a:t>
            </a:r>
          </a:p>
        </p:txBody>
      </p:sp>
      <p:sp>
        <p:nvSpPr>
          <p:cNvPr id="31" name="TextBox 30"/>
          <p:cNvSpPr txBox="1"/>
          <p:nvPr/>
        </p:nvSpPr>
        <p:spPr>
          <a:xfrm>
            <a:off x="4129371" y="5030303"/>
            <a:ext cx="1447800" cy="227755"/>
          </a:xfrm>
          <a:prstGeom prst="rect">
            <a:avLst/>
          </a:prstGeom>
          <a:noFill/>
        </p:spPr>
        <p:txBody>
          <a:bodyPr wrap="square" lIns="0" tIns="0" rIns="0" bIns="0" rtlCol="0">
            <a:spAutoFit/>
          </a:bodyPr>
          <a:lstStyle/>
          <a:p>
            <a:pPr algn="ctr">
              <a:lnSpc>
                <a:spcPct val="90000"/>
              </a:lnSpc>
            </a:pPr>
            <a:r>
              <a:rPr lang="en-US" sz="1600" dirty="0">
                <a:solidFill>
                  <a:schemeClr val="accent3">
                    <a:lumMod val="20000"/>
                    <a:lumOff val="80000"/>
                  </a:schemeClr>
                </a:solidFill>
                <a:latin typeface="Segoe Print" panose="02000600000000000000" pitchFamily="2" charset="0"/>
                <a:cs typeface="MV Boli" pitchFamily="2" charset="0"/>
              </a:rPr>
              <a:t>Austin</a:t>
            </a:r>
          </a:p>
        </p:txBody>
      </p:sp>
      <p:sp>
        <p:nvSpPr>
          <p:cNvPr id="3" name="Footer Placeholder 2"/>
          <p:cNvSpPr>
            <a:spLocks noGrp="1"/>
          </p:cNvSpPr>
          <p:nvPr>
            <p:ph type="ftr" sz="quarter" idx="15"/>
          </p:nvPr>
        </p:nvSpPr>
        <p:spPr>
          <a:xfrm>
            <a:off x="8621423" y="6537591"/>
            <a:ext cx="2743200" cy="182880"/>
          </a:xfrm>
        </p:spPr>
        <p:txBody>
          <a:bodyPr/>
          <a:lstStyle/>
          <a:p>
            <a:r>
              <a:rPr lang="en-US" sz="900" kern="0" dirty="0">
                <a:solidFill>
                  <a:srgbClr val="FFFFFF"/>
                </a:solidFill>
              </a:rPr>
              <a:t>Confidential – Oracle Internal</a:t>
            </a:r>
          </a:p>
        </p:txBody>
      </p:sp>
      <p:sp>
        <p:nvSpPr>
          <p:cNvPr id="4" name="Slide Number Placeholder 3"/>
          <p:cNvSpPr>
            <a:spLocks noGrp="1"/>
          </p:cNvSpPr>
          <p:nvPr>
            <p:ph type="sldNum" sz="quarter" idx="12"/>
          </p:nvPr>
        </p:nvSpPr>
        <p:spPr>
          <a:xfrm>
            <a:off x="11276011" y="6528538"/>
            <a:ext cx="381661" cy="182880"/>
          </a:xfrm>
        </p:spPr>
        <p:txBody>
          <a:bodyPr/>
          <a:lstStyle/>
          <a:p>
            <a:fld id="{C51EAA63-D034-42AE-91FA-B13B9518C7BE}" type="slidenum">
              <a:rPr lang="en-US" sz="900" smtClean="0"/>
              <a:pPr/>
              <a:t>1</a:t>
            </a:fld>
            <a:endParaRPr lang="en-US" sz="900" dirty="0"/>
          </a:p>
        </p:txBody>
      </p:sp>
      <p:sp>
        <p:nvSpPr>
          <p:cNvPr id="27" name="TextBox 26"/>
          <p:cNvSpPr txBox="1"/>
          <p:nvPr/>
        </p:nvSpPr>
        <p:spPr>
          <a:xfrm>
            <a:off x="5043348" y="1954967"/>
            <a:ext cx="1447800" cy="227755"/>
          </a:xfrm>
          <a:prstGeom prst="rect">
            <a:avLst/>
          </a:prstGeom>
          <a:noFill/>
        </p:spPr>
        <p:txBody>
          <a:bodyPr wrap="square" lIns="0" tIns="0" rIns="0" bIns="0" rtlCol="0">
            <a:spAutoFit/>
          </a:bodyPr>
          <a:lstStyle/>
          <a:p>
            <a:pPr algn="ctr">
              <a:lnSpc>
                <a:spcPct val="90000"/>
              </a:lnSpc>
            </a:pPr>
            <a:r>
              <a:rPr lang="en-US" sz="1600" dirty="0">
                <a:solidFill>
                  <a:schemeClr val="accent4">
                    <a:lumMod val="20000"/>
                    <a:lumOff val="80000"/>
                  </a:schemeClr>
                </a:solidFill>
                <a:latin typeface="Segoe Print" panose="02000600000000000000" pitchFamily="2" charset="0"/>
                <a:cs typeface="MV Boli" pitchFamily="2" charset="0"/>
              </a:rPr>
              <a:t>Bangalore</a:t>
            </a:r>
          </a:p>
        </p:txBody>
      </p:sp>
      <p:sp>
        <p:nvSpPr>
          <p:cNvPr id="37" name="Oval 36"/>
          <p:cNvSpPr/>
          <p:nvPr/>
        </p:nvSpPr>
        <p:spPr>
          <a:xfrm>
            <a:off x="1977064" y="1213690"/>
            <a:ext cx="1224210" cy="1262918"/>
          </a:xfrm>
          <a:prstGeom prst="ellipse">
            <a:avLst/>
          </a:prstGeom>
          <a:blipFill>
            <a:blip r:embed="rId3"/>
            <a:stretch>
              <a:fillRect/>
            </a:stretch>
          </a:blipFill>
          <a:ln w="19050">
            <a:noFill/>
            <a:miter lim="800000"/>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lnSpc>
                <a:spcPct val="90000"/>
              </a:lnSpc>
            </a:pPr>
            <a:endParaRPr lang="en-US" b="1" dirty="0"/>
          </a:p>
        </p:txBody>
      </p:sp>
      <p:sp>
        <p:nvSpPr>
          <p:cNvPr id="43" name="Oval 42"/>
          <p:cNvSpPr/>
          <p:nvPr/>
        </p:nvSpPr>
        <p:spPr>
          <a:xfrm>
            <a:off x="5138775" y="625958"/>
            <a:ext cx="1230722" cy="1231646"/>
          </a:xfrm>
          <a:prstGeom prst="ellipse">
            <a:avLst/>
          </a:prstGeom>
          <a:blipFill>
            <a:blip r:embed="rId4"/>
            <a:stretch>
              <a:fillRect/>
            </a:stretch>
          </a:blipFill>
          <a:ln w="19050">
            <a:noFill/>
            <a:miter lim="800000"/>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lnSpc>
                <a:spcPct val="90000"/>
              </a:lnSpc>
            </a:pPr>
            <a:endParaRPr lang="en-US" b="1" dirty="0"/>
          </a:p>
        </p:txBody>
      </p:sp>
      <p:sp>
        <p:nvSpPr>
          <p:cNvPr id="33" name="Oval 32"/>
          <p:cNvSpPr/>
          <p:nvPr/>
        </p:nvSpPr>
        <p:spPr>
          <a:xfrm>
            <a:off x="4229158" y="3677585"/>
            <a:ext cx="1253043" cy="1224983"/>
          </a:xfrm>
          <a:prstGeom prst="ellipse">
            <a:avLst/>
          </a:prstGeom>
          <a:blipFill>
            <a:blip r:embed="rId5"/>
            <a:stretch>
              <a:fillRect/>
            </a:stretch>
          </a:blipFill>
          <a:ln w="19050">
            <a:noFill/>
            <a:miter lim="800000"/>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lnSpc>
                <a:spcPct val="90000"/>
              </a:lnSpc>
            </a:pPr>
            <a:endParaRPr lang="en-US" b="1" dirty="0"/>
          </a:p>
        </p:txBody>
      </p:sp>
      <p:sp>
        <p:nvSpPr>
          <p:cNvPr id="7" name="TextBox 6"/>
          <p:cNvSpPr txBox="1"/>
          <p:nvPr/>
        </p:nvSpPr>
        <p:spPr>
          <a:xfrm>
            <a:off x="9105427" y="1545630"/>
            <a:ext cx="1548501" cy="1945148"/>
          </a:xfrm>
          <a:prstGeom prst="rect">
            <a:avLst/>
          </a:prstGeom>
          <a:noFill/>
        </p:spPr>
        <p:txBody>
          <a:bodyPr wrap="none" lIns="0" tIns="0" rIns="0" bIns="0" rtlCol="0">
            <a:spAutoFit/>
          </a:bodyPr>
          <a:lstStyle/>
          <a:p>
            <a:pPr>
              <a:lnSpc>
                <a:spcPct val="80000"/>
              </a:lnSpc>
              <a:spcBef>
                <a:spcPts val="1200"/>
              </a:spcBef>
            </a:pPr>
            <a:r>
              <a:rPr lang="en-US" sz="1400" i="1" dirty="0"/>
              <a:t> </a:t>
            </a:r>
            <a:r>
              <a:rPr lang="en-US" dirty="0"/>
              <a:t/>
            </a:r>
            <a:br>
              <a:rPr lang="en-US" dirty="0"/>
            </a:br>
            <a:r>
              <a:rPr lang="en-US" sz="3600" dirty="0">
                <a:solidFill>
                  <a:schemeClr val="accent1"/>
                </a:solidFill>
                <a:latin typeface="+mj-lt"/>
              </a:rPr>
              <a:t>Oracle</a:t>
            </a:r>
            <a:r>
              <a:rPr lang="en-US" sz="3600" dirty="0">
                <a:latin typeface="+mj-lt"/>
              </a:rPr>
              <a:t/>
            </a:r>
            <a:br>
              <a:rPr lang="en-US" sz="3600" dirty="0">
                <a:latin typeface="+mj-lt"/>
              </a:rPr>
            </a:br>
            <a:r>
              <a:rPr lang="en-US" sz="3600" dirty="0">
                <a:solidFill>
                  <a:schemeClr val="accent5"/>
                </a:solidFill>
                <a:latin typeface="+mj-lt"/>
              </a:rPr>
              <a:t>Cloud </a:t>
            </a:r>
            <a:br>
              <a:rPr lang="en-US" sz="3600" dirty="0">
                <a:solidFill>
                  <a:schemeClr val="accent5"/>
                </a:solidFill>
                <a:latin typeface="+mj-lt"/>
              </a:rPr>
            </a:br>
            <a:r>
              <a:rPr lang="en-US" sz="3600" dirty="0">
                <a:solidFill>
                  <a:schemeClr val="accent5"/>
                </a:solidFill>
                <a:latin typeface="+mj-lt"/>
              </a:rPr>
              <a:t>Solution</a:t>
            </a:r>
            <a:br>
              <a:rPr lang="en-US" sz="3600" dirty="0">
                <a:solidFill>
                  <a:schemeClr val="accent5"/>
                </a:solidFill>
                <a:latin typeface="+mj-lt"/>
              </a:rPr>
            </a:br>
            <a:r>
              <a:rPr lang="en-US" sz="3600" dirty="0">
                <a:solidFill>
                  <a:schemeClr val="accent5"/>
                </a:solidFill>
                <a:latin typeface="+mj-lt"/>
              </a:rPr>
              <a:t>Hubs</a:t>
            </a:r>
            <a:endParaRPr lang="en-US" dirty="0">
              <a:solidFill>
                <a:schemeClr val="accent5"/>
              </a:solidFill>
              <a:latin typeface="+mj-lt"/>
            </a:endParaRPr>
          </a:p>
        </p:txBody>
      </p:sp>
      <p:sp>
        <p:nvSpPr>
          <p:cNvPr id="32" name="Freeform 3"/>
          <p:cNvSpPr>
            <a:spLocks noChangeAspect="1" noChangeArrowheads="1"/>
          </p:cNvSpPr>
          <p:nvPr/>
        </p:nvSpPr>
        <p:spPr bwMode="auto">
          <a:xfrm>
            <a:off x="10304608" y="5455232"/>
            <a:ext cx="1572560" cy="884565"/>
          </a:xfrm>
          <a:custGeom>
            <a:avLst/>
            <a:gdLst>
              <a:gd name="T0" fmla="*/ 2430 w 2964"/>
              <a:gd name="T1" fmla="*/ 602 h 1668"/>
              <a:gd name="T2" fmla="*/ 2384 w 2964"/>
              <a:gd name="T3" fmla="*/ 614 h 1668"/>
              <a:gd name="T4" fmla="*/ 1876 w 2964"/>
              <a:gd name="T5" fmla="*/ 232 h 1668"/>
              <a:gd name="T6" fmla="*/ 1702 w 2964"/>
              <a:gd name="T7" fmla="*/ 267 h 1668"/>
              <a:gd name="T8" fmla="*/ 1204 w 2964"/>
              <a:gd name="T9" fmla="*/ 0 h 1668"/>
              <a:gd name="T10" fmla="*/ 613 w 2964"/>
              <a:gd name="T11" fmla="*/ 463 h 1668"/>
              <a:gd name="T12" fmla="*/ 602 w 2964"/>
              <a:gd name="T13" fmla="*/ 463 h 1668"/>
              <a:gd name="T14" fmla="*/ 0 w 2964"/>
              <a:gd name="T15" fmla="*/ 1065 h 1668"/>
              <a:gd name="T16" fmla="*/ 602 w 2964"/>
              <a:gd name="T17" fmla="*/ 1667 h 1668"/>
              <a:gd name="T18" fmla="*/ 2430 w 2964"/>
              <a:gd name="T19" fmla="*/ 1667 h 1668"/>
              <a:gd name="T20" fmla="*/ 2963 w 2964"/>
              <a:gd name="T21" fmla="*/ 1135 h 1668"/>
              <a:gd name="T22" fmla="*/ 2430 w 2964"/>
              <a:gd name="T23" fmla="*/ 602 h 16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64" h="1668">
                <a:moveTo>
                  <a:pt x="2430" y="602"/>
                </a:moveTo>
                <a:cubicBezTo>
                  <a:pt x="2418" y="602"/>
                  <a:pt x="2396" y="602"/>
                  <a:pt x="2384" y="614"/>
                </a:cubicBezTo>
                <a:cubicBezTo>
                  <a:pt x="2314" y="394"/>
                  <a:pt x="2119" y="232"/>
                  <a:pt x="1876" y="232"/>
                </a:cubicBezTo>
                <a:cubicBezTo>
                  <a:pt x="1817" y="232"/>
                  <a:pt x="1760" y="244"/>
                  <a:pt x="1702" y="267"/>
                </a:cubicBezTo>
                <a:cubicBezTo>
                  <a:pt x="1586" y="105"/>
                  <a:pt x="1413" y="0"/>
                  <a:pt x="1204" y="0"/>
                </a:cubicBezTo>
                <a:cubicBezTo>
                  <a:pt x="915" y="0"/>
                  <a:pt x="683" y="197"/>
                  <a:pt x="613" y="463"/>
                </a:cubicBezTo>
                <a:lnTo>
                  <a:pt x="602" y="463"/>
                </a:lnTo>
                <a:cubicBezTo>
                  <a:pt x="266" y="463"/>
                  <a:pt x="0" y="741"/>
                  <a:pt x="0" y="1065"/>
                </a:cubicBezTo>
                <a:cubicBezTo>
                  <a:pt x="0" y="1401"/>
                  <a:pt x="266" y="1667"/>
                  <a:pt x="602" y="1667"/>
                </a:cubicBezTo>
                <a:cubicBezTo>
                  <a:pt x="2430" y="1667"/>
                  <a:pt x="2430" y="1667"/>
                  <a:pt x="2430" y="1667"/>
                </a:cubicBezTo>
                <a:cubicBezTo>
                  <a:pt x="2720" y="1667"/>
                  <a:pt x="2963" y="1436"/>
                  <a:pt x="2963" y="1135"/>
                </a:cubicBezTo>
                <a:cubicBezTo>
                  <a:pt x="2963" y="846"/>
                  <a:pt x="2720" y="602"/>
                  <a:pt x="2430" y="602"/>
                </a:cubicBezTo>
              </a:path>
            </a:pathLst>
          </a:custGeom>
          <a:solidFill>
            <a:srgbClr val="F8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pic>
        <p:nvPicPr>
          <p:cNvPr id="41" name="Picture 40"/>
          <p:cNvPicPr>
            <a:picLocks noChangeAspect="1"/>
          </p:cNvPicPr>
          <p:nvPr/>
        </p:nvPicPr>
        <p:blipFill rotWithShape="1">
          <a:blip r:embed="rId6"/>
          <a:srcRect l="6035" r="3638"/>
          <a:stretch/>
        </p:blipFill>
        <p:spPr>
          <a:xfrm>
            <a:off x="7676251" y="1292302"/>
            <a:ext cx="1287397" cy="2121913"/>
          </a:xfrm>
          <a:prstGeom prst="rect">
            <a:avLst/>
          </a:prstGeom>
        </p:spPr>
      </p:pic>
      <p:pic>
        <p:nvPicPr>
          <p:cNvPr id="34" name="Picture 33" descr="cloud.png"/>
          <p:cNvPicPr>
            <a:picLocks noChangeAspect="1"/>
          </p:cNvPicPr>
          <p:nvPr/>
        </p:nvPicPr>
        <p:blipFill>
          <a:blip r:embed="rId7" cstate="print"/>
          <a:srcRect l="15282" t="26399" r="54654" b="2411"/>
          <a:stretch>
            <a:fillRect/>
          </a:stretch>
        </p:blipFill>
        <p:spPr bwMode="auto">
          <a:xfrm>
            <a:off x="7233926" y="283729"/>
            <a:ext cx="4419600" cy="4267200"/>
          </a:xfrm>
          <a:custGeom>
            <a:avLst/>
            <a:gdLst>
              <a:gd name="connsiteX0" fmla="*/ 2209800 w 4419600"/>
              <a:gd name="connsiteY0" fmla="*/ 0 h 4267200"/>
              <a:gd name="connsiteX1" fmla="*/ 4419600 w 4419600"/>
              <a:gd name="connsiteY1" fmla="*/ 2133600 h 4267200"/>
              <a:gd name="connsiteX2" fmla="*/ 2209800 w 4419600"/>
              <a:gd name="connsiteY2" fmla="*/ 4267200 h 4267200"/>
              <a:gd name="connsiteX3" fmla="*/ 0 w 4419600"/>
              <a:gd name="connsiteY3" fmla="*/ 2133600 h 4267200"/>
              <a:gd name="connsiteX4" fmla="*/ 2209800 w 4419600"/>
              <a:gd name="connsiteY4" fmla="*/ 0 h 4267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9600" h="4267200">
                <a:moveTo>
                  <a:pt x="2209800" y="0"/>
                </a:moveTo>
                <a:cubicBezTo>
                  <a:pt x="3430239" y="0"/>
                  <a:pt x="4419600" y="955245"/>
                  <a:pt x="4419600" y="2133600"/>
                </a:cubicBezTo>
                <a:cubicBezTo>
                  <a:pt x="4419600" y="3311955"/>
                  <a:pt x="3430239" y="4267200"/>
                  <a:pt x="2209800" y="4267200"/>
                </a:cubicBezTo>
                <a:cubicBezTo>
                  <a:pt x="989361" y="4267200"/>
                  <a:pt x="0" y="3311955"/>
                  <a:pt x="0" y="2133600"/>
                </a:cubicBezTo>
                <a:cubicBezTo>
                  <a:pt x="0" y="955245"/>
                  <a:pt x="989361" y="0"/>
                  <a:pt x="2209800" y="0"/>
                </a:cubicBezTo>
                <a:close/>
              </a:path>
            </a:pathLst>
          </a:custGeom>
          <a:noFill/>
          <a:ln w="9525">
            <a:noFill/>
            <a:miter lim="800000"/>
            <a:headEnd/>
            <a:tailEnd/>
          </a:ln>
        </p:spPr>
      </p:pic>
      <p:sp>
        <p:nvSpPr>
          <p:cNvPr id="2" name="Rectangle 1"/>
          <p:cNvSpPr/>
          <p:nvPr/>
        </p:nvSpPr>
        <p:spPr>
          <a:xfrm>
            <a:off x="9041745" y="1280259"/>
            <a:ext cx="2234266" cy="441339"/>
          </a:xfrm>
          <a:prstGeom prst="rect">
            <a:avLst/>
          </a:prstGeom>
        </p:spPr>
        <p:txBody>
          <a:bodyPr wrap="none">
            <a:spAutoFit/>
          </a:bodyPr>
          <a:lstStyle/>
          <a:p>
            <a:pPr>
              <a:lnSpc>
                <a:spcPct val="80000"/>
              </a:lnSpc>
              <a:spcBef>
                <a:spcPts val="1200"/>
              </a:spcBef>
            </a:pPr>
            <a:r>
              <a:rPr lang="en-US" sz="1400" i="1" dirty="0"/>
              <a:t>Introducing</a:t>
            </a:r>
            <a:br>
              <a:rPr lang="en-US" sz="1400" i="1" dirty="0"/>
            </a:br>
            <a:r>
              <a:rPr lang="en-US" sz="1400" i="1" dirty="0"/>
              <a:t>NATD Solution Engineering’s</a:t>
            </a:r>
          </a:p>
        </p:txBody>
      </p:sp>
    </p:spTree>
    <p:extLst>
      <p:ext uri="{BB962C8B-B14F-4D97-AF65-F5344CB8AC3E}">
        <p14:creationId xmlns:p14="http://schemas.microsoft.com/office/powerpoint/2010/main" val="100529891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33" descr="cloud.png"/>
          <p:cNvPicPr>
            <a:picLocks noChangeAspect="1"/>
          </p:cNvPicPr>
          <p:nvPr/>
        </p:nvPicPr>
        <p:blipFill>
          <a:blip r:embed="rId3" cstate="print"/>
          <a:srcRect t="21584" r="51041"/>
          <a:stretch>
            <a:fillRect/>
          </a:stretch>
        </p:blipFill>
        <p:spPr bwMode="auto">
          <a:xfrm>
            <a:off x="9112243" y="20597"/>
            <a:ext cx="3076581" cy="2009215"/>
          </a:xfrm>
          <a:prstGeom prst="rect">
            <a:avLst/>
          </a:prstGeom>
          <a:noFill/>
          <a:ln w="9525">
            <a:noFill/>
            <a:miter lim="800000"/>
            <a:headEnd/>
            <a:tailEnd/>
          </a:ln>
        </p:spPr>
      </p:pic>
      <p:sp>
        <p:nvSpPr>
          <p:cNvPr id="26" name="Rectangle 25"/>
          <p:cNvSpPr/>
          <p:nvPr/>
        </p:nvSpPr>
        <p:spPr bwMode="gray">
          <a:xfrm>
            <a:off x="191386" y="841836"/>
            <a:ext cx="4348717" cy="5548331"/>
          </a:xfrm>
          <a:prstGeom prst="rect">
            <a:avLst/>
          </a:prstGeom>
          <a:gradFill>
            <a:gsLst>
              <a:gs pos="0">
                <a:schemeClr val="bg2"/>
              </a:gs>
              <a:gs pos="74000">
                <a:schemeClr val="bg1"/>
              </a:gs>
              <a:gs pos="83000">
                <a:schemeClr val="bg1"/>
              </a:gs>
              <a:gs pos="99000">
                <a:schemeClr val="bg1">
                  <a:lumMod val="95000"/>
                </a:schemeClr>
              </a:gs>
            </a:gsLst>
            <a:lin ang="5400000" scaled="1"/>
          </a:gra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ndParaRPr>
          </a:p>
        </p:txBody>
      </p:sp>
      <p:pic>
        <p:nvPicPr>
          <p:cNvPr id="24" name="Picture 23"/>
          <p:cNvPicPr>
            <a:picLocks noChangeAspect="1"/>
          </p:cNvPicPr>
          <p:nvPr/>
        </p:nvPicPr>
        <p:blipFill>
          <a:blip r:embed="rId4"/>
          <a:stretch>
            <a:fillRect/>
          </a:stretch>
        </p:blipFill>
        <p:spPr>
          <a:xfrm>
            <a:off x="1893351" y="2192490"/>
            <a:ext cx="2500328" cy="1406761"/>
          </a:xfrm>
          <a:prstGeom prst="rect">
            <a:avLst/>
          </a:prstGeom>
        </p:spPr>
      </p:pic>
      <p:sp>
        <p:nvSpPr>
          <p:cNvPr id="5" name="Footer Placeholder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50" b="0" i="0" u="none" strike="noStrike" kern="1200" cap="none" spc="0" normalizeH="0" baseline="0" noProof="0">
                <a:ln>
                  <a:noFill/>
                </a:ln>
                <a:solidFill>
                  <a:srgbClr val="58595B"/>
                </a:solidFill>
                <a:effectLst/>
                <a:uLnTx/>
                <a:uFillTx/>
                <a:latin typeface="Calibri"/>
                <a:ea typeface="+mn-ea"/>
                <a:cs typeface="+mn-cs"/>
              </a:rPr>
              <a:t>Confidential – Oracle Internal</a:t>
            </a:r>
            <a:endParaRPr kumimoji="0" lang="en-US" sz="850" b="0" i="0" u="none" strike="noStrike" kern="1200" cap="none" spc="0" normalizeH="0" baseline="0" noProof="0" dirty="0">
              <a:ln>
                <a:noFill/>
              </a:ln>
              <a:solidFill>
                <a:srgbClr val="58595B"/>
              </a:solidFill>
              <a:effectLst/>
              <a:uLnTx/>
              <a:uFillTx/>
              <a:latin typeface="Calibri"/>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51EAA63-D034-42AE-91FA-B13B9518C7BE}" type="slidenum">
              <a:rPr kumimoji="0" lang="en-US" sz="850" b="0" i="0" u="none" strike="noStrike" kern="1200" cap="none" spc="0" normalizeH="0" baseline="0" noProof="0" smtClean="0">
                <a:ln>
                  <a:noFill/>
                </a:ln>
                <a:solidFill>
                  <a:srgbClr val="58595B"/>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850" b="0" i="0" u="none" strike="noStrike" kern="1200" cap="none" spc="0" normalizeH="0" baseline="0" noProof="0" dirty="0">
              <a:ln>
                <a:noFill/>
              </a:ln>
              <a:solidFill>
                <a:srgbClr val="58595B"/>
              </a:solidFill>
              <a:effectLst/>
              <a:uLnTx/>
              <a:uFillTx/>
              <a:latin typeface="Calibri"/>
              <a:ea typeface="+mn-ea"/>
              <a:cs typeface="+mn-cs"/>
            </a:endParaRPr>
          </a:p>
        </p:txBody>
      </p:sp>
      <p:pic>
        <p:nvPicPr>
          <p:cNvPr id="11" name="Picture 10" descr="Oracle logo in white on red staging background"/>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32275" y="6276973"/>
            <a:ext cx="1625138" cy="594360"/>
          </a:xfrm>
          <a:prstGeom prst="rect">
            <a:avLst/>
          </a:prstGeom>
        </p:spPr>
      </p:pic>
      <p:sp>
        <p:nvSpPr>
          <p:cNvPr id="6" name="Parallelogram 5"/>
          <p:cNvSpPr/>
          <p:nvPr/>
        </p:nvSpPr>
        <p:spPr>
          <a:xfrm>
            <a:off x="-412877" y="190830"/>
            <a:ext cx="9390622" cy="651006"/>
          </a:xfrm>
          <a:prstGeom prst="parallelogram">
            <a:avLst>
              <a:gd name="adj" fmla="val 36579"/>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Calibri"/>
              <a:ea typeface="+mn-ea"/>
              <a:cs typeface="+mn-cs"/>
            </a:endParaRPr>
          </a:p>
        </p:txBody>
      </p:sp>
      <p:sp>
        <p:nvSpPr>
          <p:cNvPr id="7" name="TextBox 6"/>
          <p:cNvSpPr txBox="1"/>
          <p:nvPr/>
        </p:nvSpPr>
        <p:spPr>
          <a:xfrm>
            <a:off x="532274" y="313973"/>
            <a:ext cx="8589131" cy="403828"/>
          </a:xfrm>
          <a:prstGeom prst="rect">
            <a:avLst/>
          </a:prstGeom>
          <a:noFill/>
        </p:spPr>
        <p:txBody>
          <a:bodyPr wrap="square" lIns="0" tIns="0" rIns="0" bIns="0" rtlCol="0" anchor="ctr" anchorCtr="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lang="en-US" sz="3200" noProof="0" dirty="0">
                <a:solidFill>
                  <a:srgbClr val="FFFFFF"/>
                </a:solidFill>
                <a:latin typeface="Calibri Light" pitchFamily="34" charset="0"/>
                <a:ea typeface="Calibri" charset="0"/>
                <a:cs typeface="MV Boli" pitchFamily="2" charset="0"/>
              </a:rPr>
              <a:t>How do Field SEs collaborate with Hub SEs?</a:t>
            </a:r>
            <a:endParaRPr kumimoji="0" lang="en-US" sz="1800" b="0" i="1" u="none" strike="noStrike" kern="1200" cap="none" spc="0" normalizeH="0" baseline="0" noProof="0" dirty="0">
              <a:ln>
                <a:noFill/>
              </a:ln>
              <a:solidFill>
                <a:srgbClr val="FF8D14">
                  <a:lumMod val="20000"/>
                  <a:lumOff val="80000"/>
                </a:srgbClr>
              </a:solidFill>
              <a:effectLst/>
              <a:uLnTx/>
              <a:uFillTx/>
              <a:latin typeface="Calibri"/>
              <a:ea typeface="Calibri" charset="0"/>
              <a:cs typeface="MV Boli" pitchFamily="2" charset="0"/>
            </a:endParaRPr>
          </a:p>
        </p:txBody>
      </p:sp>
      <p:sp>
        <p:nvSpPr>
          <p:cNvPr id="8" name="TextBox 7"/>
          <p:cNvSpPr txBox="1"/>
          <p:nvPr/>
        </p:nvSpPr>
        <p:spPr>
          <a:xfrm>
            <a:off x="689361" y="978782"/>
            <a:ext cx="3318876" cy="249299"/>
          </a:xfrm>
          <a:prstGeom prst="rect">
            <a:avLst/>
          </a:prstGeom>
          <a:noFill/>
        </p:spPr>
        <p:txBody>
          <a:bodyPr wrap="square" lIns="0" tIns="0" rIns="0" bIns="0" rtlCol="0">
            <a:spAutoFit/>
          </a:bodyPr>
          <a:lstStyle/>
          <a:p>
            <a:pPr algn="ctr">
              <a:lnSpc>
                <a:spcPct val="90000"/>
              </a:lnSpc>
            </a:pPr>
            <a:r>
              <a:rPr lang="en-US" dirty="0">
                <a:solidFill>
                  <a:schemeClr val="tx2"/>
                </a:solidFill>
                <a:latin typeface="Segoe Print" panose="02000600000000000000" pitchFamily="2" charset="0"/>
              </a:rPr>
              <a:t>Example 1</a:t>
            </a:r>
          </a:p>
        </p:txBody>
      </p:sp>
      <p:sp>
        <p:nvSpPr>
          <p:cNvPr id="9" name="TextBox 8"/>
          <p:cNvSpPr txBox="1"/>
          <p:nvPr/>
        </p:nvSpPr>
        <p:spPr>
          <a:xfrm>
            <a:off x="6487650" y="978781"/>
            <a:ext cx="3318876" cy="249299"/>
          </a:xfrm>
          <a:prstGeom prst="rect">
            <a:avLst/>
          </a:prstGeom>
          <a:noFill/>
        </p:spPr>
        <p:txBody>
          <a:bodyPr wrap="square" lIns="0" tIns="0" rIns="0" bIns="0" rtlCol="0">
            <a:spAutoFit/>
          </a:bodyPr>
          <a:lstStyle/>
          <a:p>
            <a:pPr algn="ctr">
              <a:lnSpc>
                <a:spcPct val="90000"/>
              </a:lnSpc>
            </a:pPr>
            <a:r>
              <a:rPr lang="en-US" dirty="0">
                <a:solidFill>
                  <a:schemeClr val="tx2"/>
                </a:solidFill>
                <a:latin typeface="Segoe Print" panose="02000600000000000000" pitchFamily="2" charset="0"/>
              </a:rPr>
              <a:t>Example 2</a:t>
            </a:r>
          </a:p>
        </p:txBody>
      </p:sp>
      <p:sp>
        <p:nvSpPr>
          <p:cNvPr id="2" name="Rectangle: Rounded Corners 1"/>
          <p:cNvSpPr/>
          <p:nvPr/>
        </p:nvSpPr>
        <p:spPr bwMode="gray">
          <a:xfrm>
            <a:off x="689361" y="1249759"/>
            <a:ext cx="3318876" cy="550261"/>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a:ln w="158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2000" b="1" dirty="0">
                <a:solidFill>
                  <a:schemeClr val="bg1"/>
                </a:solidFill>
                <a:effectLst>
                  <a:outerShdw blurRad="38100" dist="38100" dir="2700000" algn="tl">
                    <a:srgbClr val="000000">
                      <a:alpha val="43137"/>
                    </a:srgbClr>
                  </a:outerShdw>
                </a:effectLst>
              </a:rPr>
              <a:t>Develop a Cloud Vision</a:t>
            </a:r>
            <a:r>
              <a:rPr lang="en-US" dirty="0">
                <a:solidFill>
                  <a:schemeClr val="bg1"/>
                </a:solidFill>
              </a:rPr>
              <a:t/>
            </a:r>
            <a:br>
              <a:rPr lang="en-US" dirty="0">
                <a:solidFill>
                  <a:schemeClr val="bg1"/>
                </a:solidFill>
              </a:rPr>
            </a:br>
            <a:r>
              <a:rPr lang="en-US" sz="1600" dirty="0">
                <a:solidFill>
                  <a:schemeClr val="bg1"/>
                </a:solidFill>
              </a:rPr>
              <a:t>SE Service using Cloud Accelerate</a:t>
            </a:r>
            <a:endParaRPr lang="en-US" dirty="0">
              <a:solidFill>
                <a:schemeClr val="bg1"/>
              </a:solidFill>
            </a:endParaRPr>
          </a:p>
        </p:txBody>
      </p:sp>
      <p:sp>
        <p:nvSpPr>
          <p:cNvPr id="10" name="Rectangle: Rounded Corners 9"/>
          <p:cNvSpPr/>
          <p:nvPr/>
        </p:nvSpPr>
        <p:spPr bwMode="gray">
          <a:xfrm>
            <a:off x="6530187" y="1249759"/>
            <a:ext cx="3318876" cy="550261"/>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a:ln w="158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2000" b="1" dirty="0">
                <a:solidFill>
                  <a:schemeClr val="bg1"/>
                </a:solidFill>
                <a:effectLst>
                  <a:outerShdw blurRad="38100" dist="38100" dir="2700000" algn="tl">
                    <a:srgbClr val="000000">
                      <a:alpha val="43137"/>
                    </a:srgbClr>
                  </a:outerShdw>
                </a:effectLst>
              </a:rPr>
              <a:t>Design a Cloud Solution</a:t>
            </a:r>
            <a:r>
              <a:rPr lang="en-US" sz="1600" dirty="0">
                <a:solidFill>
                  <a:schemeClr val="bg1"/>
                </a:solidFill>
              </a:rPr>
              <a:t/>
            </a:r>
            <a:br>
              <a:rPr lang="en-US" sz="1600" dirty="0">
                <a:solidFill>
                  <a:schemeClr val="bg1"/>
                </a:solidFill>
              </a:rPr>
            </a:br>
            <a:r>
              <a:rPr lang="en-US" sz="1600" dirty="0">
                <a:solidFill>
                  <a:schemeClr val="bg1"/>
                </a:solidFill>
              </a:rPr>
              <a:t>SE Service using ECAL</a:t>
            </a:r>
            <a:endParaRPr lang="en-US" dirty="0">
              <a:solidFill>
                <a:schemeClr val="bg1"/>
              </a:solidFill>
            </a:endParaRPr>
          </a:p>
        </p:txBody>
      </p:sp>
      <p:cxnSp>
        <p:nvCxnSpPr>
          <p:cNvPr id="12" name="Straight Connector 11"/>
          <p:cNvCxnSpPr/>
          <p:nvPr/>
        </p:nvCxnSpPr>
        <p:spPr>
          <a:xfrm>
            <a:off x="4540103" y="1034172"/>
            <a:ext cx="42530" cy="5050465"/>
          </a:xfrm>
          <a:prstGeom prst="line">
            <a:avLst/>
          </a:prstGeom>
          <a:ln w="19050">
            <a:no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3" name="Group 12"/>
          <p:cNvGrpSpPr/>
          <p:nvPr/>
        </p:nvGrpSpPr>
        <p:grpSpPr>
          <a:xfrm>
            <a:off x="685418" y="2468852"/>
            <a:ext cx="620511" cy="796369"/>
            <a:chOff x="1699951" y="1200281"/>
            <a:chExt cx="620511" cy="796369"/>
          </a:xfrm>
        </p:grpSpPr>
        <p:pic>
          <p:nvPicPr>
            <p:cNvPr id="14" name="Picture Placeholder 10"/>
            <p:cNvPicPr>
              <a:picLocks noChangeAspect="1"/>
            </p:cNvPicPr>
            <p:nvPr/>
          </p:nvPicPr>
          <p:blipFill rotWithShape="1">
            <a:blip r:embed="rId6" cstate="print">
              <a:extLst>
                <a:ext uri="{28A0092B-C50C-407E-A947-70E740481C1C}">
                  <a14:useLocalDpi xmlns:a14="http://schemas.microsoft.com/office/drawing/2010/main" val="0"/>
                </a:ext>
              </a:extLst>
            </a:blip>
            <a:srcRect l="18156" t="14934" r="18282" b="14451"/>
            <a:stretch/>
          </p:blipFill>
          <p:spPr>
            <a:xfrm>
              <a:off x="1699951" y="1200281"/>
              <a:ext cx="620511" cy="689457"/>
            </a:xfrm>
            <a:prstGeom prst="rect">
              <a:avLst/>
            </a:prstGeom>
          </p:spPr>
        </p:pic>
        <p:pic>
          <p:nvPicPr>
            <p:cNvPr id="15" name="Picture Placeholder 7"/>
            <p:cNvPicPr>
              <a:picLocks noChangeAspect="1"/>
            </p:cNvPicPr>
            <p:nvPr/>
          </p:nvPicPr>
          <p:blipFill rotWithShape="1">
            <a:blip r:embed="rId7" cstate="print">
              <a:extLst>
                <a:ext uri="{28A0092B-C50C-407E-A947-70E740481C1C}">
                  <a14:useLocalDpi xmlns:a14="http://schemas.microsoft.com/office/drawing/2010/main" val="0"/>
                </a:ext>
              </a:extLst>
            </a:blip>
            <a:srcRect l="13376" t="22307" r="12962" b="27429"/>
            <a:stretch/>
          </p:blipFill>
          <p:spPr>
            <a:xfrm>
              <a:off x="1754307" y="1640729"/>
              <a:ext cx="522137" cy="355921"/>
            </a:xfrm>
            <a:prstGeom prst="rect">
              <a:avLst/>
            </a:prstGeom>
          </p:spPr>
        </p:pic>
      </p:grpSp>
      <p:grpSp>
        <p:nvGrpSpPr>
          <p:cNvPr id="16" name="Group 15"/>
          <p:cNvGrpSpPr/>
          <p:nvPr/>
        </p:nvGrpSpPr>
        <p:grpSpPr>
          <a:xfrm>
            <a:off x="1067172" y="4503887"/>
            <a:ext cx="568804" cy="707266"/>
            <a:chOff x="499730" y="4597308"/>
            <a:chExt cx="568804" cy="707266"/>
          </a:xfrm>
        </p:grpSpPr>
        <p:pic>
          <p:nvPicPr>
            <p:cNvPr id="17" name="Picture Placeholder 9"/>
            <p:cNvPicPr>
              <a:picLocks noChangeAspect="1"/>
            </p:cNvPicPr>
            <p:nvPr/>
          </p:nvPicPr>
          <p:blipFill rotWithShape="1">
            <a:blip r:embed="rId8" cstate="print">
              <a:extLst>
                <a:ext uri="{28A0092B-C50C-407E-A947-70E740481C1C}">
                  <a14:useLocalDpi xmlns:a14="http://schemas.microsoft.com/office/drawing/2010/main" val="0"/>
                </a:ext>
              </a:extLst>
            </a:blip>
            <a:srcRect l="20510" t="14959" r="19084" b="13689"/>
            <a:stretch/>
          </p:blipFill>
          <p:spPr>
            <a:xfrm>
              <a:off x="499730" y="4597308"/>
              <a:ext cx="568804" cy="671966"/>
            </a:xfrm>
            <a:prstGeom prst="rect">
              <a:avLst/>
            </a:prstGeom>
          </p:spPr>
        </p:pic>
        <p:pic>
          <p:nvPicPr>
            <p:cNvPr id="18" name="Picture Placeholder 11"/>
            <p:cNvPicPr>
              <a:picLocks noChangeAspect="1"/>
            </p:cNvPicPr>
            <p:nvPr/>
          </p:nvPicPr>
          <p:blipFill rotWithShape="1">
            <a:blip r:embed="rId9" cstate="print">
              <a:extLst>
                <a:ext uri="{28A0092B-C50C-407E-A947-70E740481C1C}">
                  <a14:useLocalDpi xmlns:a14="http://schemas.microsoft.com/office/drawing/2010/main" val="0"/>
                </a:ext>
              </a:extLst>
            </a:blip>
            <a:srcRect l="16220" t="11832" r="18247" b="40521"/>
            <a:stretch/>
          </p:blipFill>
          <p:spPr bwMode="gray">
            <a:xfrm>
              <a:off x="570665" y="5004519"/>
              <a:ext cx="412624" cy="300055"/>
            </a:xfrm>
            <a:prstGeom prst="rect">
              <a:avLst/>
            </a:prstGeom>
            <a:noFill/>
          </p:spPr>
        </p:pic>
      </p:grpSp>
      <p:grpSp>
        <p:nvGrpSpPr>
          <p:cNvPr id="19" name="Group 18"/>
          <p:cNvGrpSpPr/>
          <p:nvPr/>
        </p:nvGrpSpPr>
        <p:grpSpPr>
          <a:xfrm>
            <a:off x="402777" y="4483789"/>
            <a:ext cx="620511" cy="705726"/>
            <a:chOff x="467605" y="3083075"/>
            <a:chExt cx="620511" cy="705726"/>
          </a:xfrm>
        </p:grpSpPr>
        <p:pic>
          <p:nvPicPr>
            <p:cNvPr id="20" name="Picture Placeholder 10"/>
            <p:cNvPicPr>
              <a:picLocks noChangeAspect="1"/>
            </p:cNvPicPr>
            <p:nvPr/>
          </p:nvPicPr>
          <p:blipFill rotWithShape="1">
            <a:blip r:embed="rId6" cstate="print">
              <a:extLst>
                <a:ext uri="{28A0092B-C50C-407E-A947-70E740481C1C}">
                  <a14:useLocalDpi xmlns:a14="http://schemas.microsoft.com/office/drawing/2010/main" val="0"/>
                </a:ext>
              </a:extLst>
            </a:blip>
            <a:srcRect l="18156" t="14934" r="18282" b="14451"/>
            <a:stretch/>
          </p:blipFill>
          <p:spPr>
            <a:xfrm>
              <a:off x="467605" y="3083075"/>
              <a:ext cx="620511" cy="689457"/>
            </a:xfrm>
            <a:prstGeom prst="rect">
              <a:avLst/>
            </a:prstGeom>
          </p:spPr>
        </p:pic>
        <p:pic>
          <p:nvPicPr>
            <p:cNvPr id="21" name="Picture Placeholder 10"/>
            <p:cNvPicPr>
              <a:picLocks noChangeAspect="1"/>
            </p:cNvPicPr>
            <p:nvPr/>
          </p:nvPicPr>
          <p:blipFill rotWithShape="1">
            <a:blip r:embed="rId10" cstate="print">
              <a:extLst>
                <a:ext uri="{28A0092B-C50C-407E-A947-70E740481C1C}">
                  <a14:useLocalDpi xmlns:a14="http://schemas.microsoft.com/office/drawing/2010/main" val="0"/>
                </a:ext>
              </a:extLst>
            </a:blip>
            <a:srcRect l="58" t="10974" r="58" b="14918"/>
            <a:stretch/>
          </p:blipFill>
          <p:spPr>
            <a:xfrm>
              <a:off x="467605" y="3369469"/>
              <a:ext cx="565093" cy="419332"/>
            </a:xfrm>
            <a:prstGeom prst="rect">
              <a:avLst/>
            </a:prstGeom>
          </p:spPr>
        </p:pic>
      </p:grpSp>
      <p:sp>
        <p:nvSpPr>
          <p:cNvPr id="22" name="TextBox 21"/>
          <p:cNvSpPr txBox="1"/>
          <p:nvPr/>
        </p:nvSpPr>
        <p:spPr>
          <a:xfrm>
            <a:off x="56887" y="3266358"/>
            <a:ext cx="1836464" cy="581698"/>
          </a:xfrm>
          <a:prstGeom prst="rect">
            <a:avLst/>
          </a:prstGeom>
          <a:noFill/>
        </p:spPr>
        <p:txBody>
          <a:bodyPr wrap="square" lIns="0" tIns="0" rIns="0" bIns="0" rtlCol="0">
            <a:spAutoFit/>
          </a:bodyPr>
          <a:lstStyle/>
          <a:p>
            <a:pPr algn="ctr">
              <a:lnSpc>
                <a:spcPct val="90000"/>
              </a:lnSpc>
            </a:pPr>
            <a:r>
              <a:rPr lang="en-US" sz="1400" dirty="0">
                <a:solidFill>
                  <a:schemeClr val="accent4"/>
                </a:solidFill>
              </a:rPr>
              <a:t>ECA</a:t>
            </a:r>
            <a:r>
              <a:rPr lang="en-US" sz="1600" dirty="0"/>
              <a:t/>
            </a:r>
            <a:br>
              <a:rPr lang="en-US" sz="1600" dirty="0"/>
            </a:br>
            <a:r>
              <a:rPr lang="en-US" sz="1200" dirty="0">
                <a:solidFill>
                  <a:schemeClr val="accent3">
                    <a:lumMod val="50000"/>
                  </a:schemeClr>
                </a:solidFill>
              </a:rPr>
              <a:t>Acts as </a:t>
            </a:r>
            <a:r>
              <a:rPr lang="en-US" sz="1200" dirty="0">
                <a:solidFill>
                  <a:schemeClr val="accent3">
                    <a:lumMod val="50000"/>
                  </a:schemeClr>
                </a:solidFill>
                <a:latin typeface="Segoe Print" panose="02000600000000000000" pitchFamily="2" charset="0"/>
              </a:rPr>
              <a:t>“Ideator”</a:t>
            </a:r>
            <a:br>
              <a:rPr lang="en-US" sz="1200" dirty="0">
                <a:solidFill>
                  <a:schemeClr val="accent3">
                    <a:lumMod val="50000"/>
                  </a:schemeClr>
                </a:solidFill>
                <a:latin typeface="Segoe Print" panose="02000600000000000000" pitchFamily="2" charset="0"/>
              </a:rPr>
            </a:br>
            <a:endParaRPr lang="en-US" sz="1600" dirty="0">
              <a:solidFill>
                <a:schemeClr val="accent3">
                  <a:lumMod val="50000"/>
                </a:schemeClr>
              </a:solidFill>
              <a:latin typeface="Segoe Print" panose="02000600000000000000" pitchFamily="2" charset="0"/>
            </a:endParaRPr>
          </a:p>
        </p:txBody>
      </p:sp>
      <p:sp>
        <p:nvSpPr>
          <p:cNvPr id="23" name="TextBox 22"/>
          <p:cNvSpPr txBox="1"/>
          <p:nvPr/>
        </p:nvSpPr>
        <p:spPr>
          <a:xfrm>
            <a:off x="-102603" y="5254155"/>
            <a:ext cx="2388601" cy="775597"/>
          </a:xfrm>
          <a:prstGeom prst="rect">
            <a:avLst/>
          </a:prstGeom>
          <a:noFill/>
        </p:spPr>
        <p:txBody>
          <a:bodyPr wrap="square" lIns="0" tIns="0" rIns="0" bIns="0" rtlCol="0">
            <a:spAutoFit/>
          </a:bodyPr>
          <a:lstStyle/>
          <a:p>
            <a:pPr algn="ctr">
              <a:lnSpc>
                <a:spcPct val="90000"/>
              </a:lnSpc>
            </a:pPr>
            <a:r>
              <a:rPr lang="en-US" sz="1400" dirty="0">
                <a:solidFill>
                  <a:schemeClr val="accent4"/>
                </a:solidFill>
              </a:rPr>
              <a:t>Platform Specialist </a:t>
            </a:r>
            <a:br>
              <a:rPr lang="en-US" sz="1400" dirty="0">
                <a:solidFill>
                  <a:schemeClr val="accent4"/>
                </a:solidFill>
              </a:rPr>
            </a:br>
            <a:r>
              <a:rPr lang="en-US" sz="1400" dirty="0">
                <a:solidFill>
                  <a:schemeClr val="accent4"/>
                </a:solidFill>
              </a:rPr>
              <a:t>&amp; Hub SE</a:t>
            </a:r>
            <a:br>
              <a:rPr lang="en-US" sz="1400" dirty="0">
                <a:solidFill>
                  <a:schemeClr val="accent4"/>
                </a:solidFill>
              </a:rPr>
            </a:br>
            <a:r>
              <a:rPr lang="en-US" sz="1200" dirty="0">
                <a:solidFill>
                  <a:schemeClr val="accent3">
                    <a:lumMod val="50000"/>
                  </a:schemeClr>
                </a:solidFill>
              </a:rPr>
              <a:t>Act as </a:t>
            </a:r>
            <a:r>
              <a:rPr lang="en-US" sz="1200" dirty="0">
                <a:solidFill>
                  <a:schemeClr val="accent3">
                    <a:lumMod val="50000"/>
                  </a:schemeClr>
                </a:solidFill>
                <a:latin typeface="Segoe Print" panose="02000600000000000000" pitchFamily="2" charset="0"/>
              </a:rPr>
              <a:t>“Prototypers”</a:t>
            </a:r>
            <a:br>
              <a:rPr lang="en-US" sz="1200" dirty="0">
                <a:solidFill>
                  <a:schemeClr val="accent3">
                    <a:lumMod val="50000"/>
                  </a:schemeClr>
                </a:solidFill>
                <a:latin typeface="Segoe Print" panose="02000600000000000000" pitchFamily="2" charset="0"/>
              </a:rPr>
            </a:br>
            <a:endParaRPr lang="en-US" sz="1600" dirty="0">
              <a:solidFill>
                <a:schemeClr val="accent3">
                  <a:lumMod val="50000"/>
                </a:schemeClr>
              </a:solidFill>
              <a:latin typeface="Segoe Print" panose="02000600000000000000" pitchFamily="2" charset="0"/>
            </a:endParaRPr>
          </a:p>
        </p:txBody>
      </p:sp>
      <p:pic>
        <p:nvPicPr>
          <p:cNvPr id="25" name="Picture 24"/>
          <p:cNvPicPr>
            <a:picLocks noChangeAspect="1"/>
          </p:cNvPicPr>
          <p:nvPr/>
        </p:nvPicPr>
        <p:blipFill>
          <a:blip r:embed="rId11"/>
          <a:stretch>
            <a:fillRect/>
          </a:stretch>
        </p:blipFill>
        <p:spPr>
          <a:xfrm>
            <a:off x="2157413" y="4270048"/>
            <a:ext cx="2068531" cy="1649234"/>
          </a:xfrm>
          <a:prstGeom prst="rect">
            <a:avLst/>
          </a:prstGeom>
        </p:spPr>
      </p:pic>
      <p:sp>
        <p:nvSpPr>
          <p:cNvPr id="27" name="TextBox 26"/>
          <p:cNvSpPr txBox="1"/>
          <p:nvPr/>
        </p:nvSpPr>
        <p:spPr>
          <a:xfrm>
            <a:off x="1550731" y="3660857"/>
            <a:ext cx="3143415" cy="421654"/>
          </a:xfrm>
          <a:prstGeom prst="rect">
            <a:avLst/>
          </a:prstGeom>
          <a:noFill/>
        </p:spPr>
        <p:txBody>
          <a:bodyPr wrap="square" lIns="0" tIns="0" rIns="0" bIns="0" rtlCol="0">
            <a:spAutoFit/>
          </a:bodyPr>
          <a:lstStyle/>
          <a:p>
            <a:pPr algn="ctr">
              <a:lnSpc>
                <a:spcPct val="90000"/>
              </a:lnSpc>
            </a:pPr>
            <a:r>
              <a:rPr lang="en-US" sz="1400" i="1" dirty="0">
                <a:solidFill>
                  <a:schemeClr val="accent3">
                    <a:lumMod val="50000"/>
                  </a:schemeClr>
                </a:solidFill>
              </a:rPr>
              <a:t>Storyboard &amp; Notional Architecture</a:t>
            </a:r>
            <a:r>
              <a:rPr lang="en-US" sz="1200" dirty="0">
                <a:solidFill>
                  <a:schemeClr val="accent3">
                    <a:lumMod val="50000"/>
                  </a:schemeClr>
                </a:solidFill>
                <a:latin typeface="Segoe Print" panose="02000600000000000000" pitchFamily="2" charset="0"/>
              </a:rPr>
              <a:t/>
            </a:r>
            <a:br>
              <a:rPr lang="en-US" sz="1200" dirty="0">
                <a:solidFill>
                  <a:schemeClr val="accent3">
                    <a:lumMod val="50000"/>
                  </a:schemeClr>
                </a:solidFill>
                <a:latin typeface="Segoe Print" panose="02000600000000000000" pitchFamily="2" charset="0"/>
              </a:rPr>
            </a:br>
            <a:endParaRPr lang="en-US" sz="1600" dirty="0">
              <a:solidFill>
                <a:schemeClr val="accent3">
                  <a:lumMod val="50000"/>
                </a:schemeClr>
              </a:solidFill>
              <a:latin typeface="Segoe Print" panose="02000600000000000000" pitchFamily="2" charset="0"/>
            </a:endParaRPr>
          </a:p>
        </p:txBody>
      </p:sp>
      <p:sp>
        <p:nvSpPr>
          <p:cNvPr id="28" name="TextBox 27"/>
          <p:cNvSpPr txBox="1"/>
          <p:nvPr/>
        </p:nvSpPr>
        <p:spPr>
          <a:xfrm>
            <a:off x="1571807" y="5925821"/>
            <a:ext cx="3143415" cy="421654"/>
          </a:xfrm>
          <a:prstGeom prst="rect">
            <a:avLst/>
          </a:prstGeom>
          <a:noFill/>
        </p:spPr>
        <p:txBody>
          <a:bodyPr wrap="square" lIns="0" tIns="0" rIns="0" bIns="0" rtlCol="0">
            <a:spAutoFit/>
          </a:bodyPr>
          <a:lstStyle/>
          <a:p>
            <a:pPr algn="ctr">
              <a:lnSpc>
                <a:spcPct val="90000"/>
              </a:lnSpc>
            </a:pPr>
            <a:r>
              <a:rPr lang="en-US" sz="1400" i="1" dirty="0">
                <a:solidFill>
                  <a:schemeClr val="accent3">
                    <a:lumMod val="50000"/>
                  </a:schemeClr>
                </a:solidFill>
              </a:rPr>
              <a:t>Solution Prototype</a:t>
            </a:r>
            <a:r>
              <a:rPr lang="en-US" sz="1200" dirty="0">
                <a:solidFill>
                  <a:schemeClr val="accent3">
                    <a:lumMod val="50000"/>
                  </a:schemeClr>
                </a:solidFill>
                <a:latin typeface="Segoe Print" panose="02000600000000000000" pitchFamily="2" charset="0"/>
              </a:rPr>
              <a:t/>
            </a:r>
            <a:br>
              <a:rPr lang="en-US" sz="1200" dirty="0">
                <a:solidFill>
                  <a:schemeClr val="accent3">
                    <a:lumMod val="50000"/>
                  </a:schemeClr>
                </a:solidFill>
                <a:latin typeface="Segoe Print" panose="02000600000000000000" pitchFamily="2" charset="0"/>
              </a:rPr>
            </a:br>
            <a:endParaRPr lang="en-US" sz="1600" dirty="0">
              <a:solidFill>
                <a:schemeClr val="accent3">
                  <a:lumMod val="50000"/>
                </a:schemeClr>
              </a:solidFill>
              <a:latin typeface="Segoe Print" panose="02000600000000000000" pitchFamily="2" charset="0"/>
            </a:endParaRPr>
          </a:p>
        </p:txBody>
      </p:sp>
      <p:pic>
        <p:nvPicPr>
          <p:cNvPr id="30" name="Picture 29"/>
          <p:cNvPicPr>
            <a:picLocks noChangeAspect="1"/>
          </p:cNvPicPr>
          <p:nvPr/>
        </p:nvPicPr>
        <p:blipFill rotWithShape="1">
          <a:blip r:embed="rId12"/>
          <a:srcRect t="3641" r="37727" b="4006"/>
          <a:stretch/>
        </p:blipFill>
        <p:spPr>
          <a:xfrm>
            <a:off x="5596296" y="1881948"/>
            <a:ext cx="6267921" cy="1754372"/>
          </a:xfrm>
          <a:prstGeom prst="rect">
            <a:avLst/>
          </a:prstGeom>
        </p:spPr>
      </p:pic>
      <p:graphicFrame>
        <p:nvGraphicFramePr>
          <p:cNvPr id="47" name="Table 46"/>
          <p:cNvGraphicFramePr>
            <a:graphicFrameLocks noGrp="1"/>
          </p:cNvGraphicFramePr>
          <p:nvPr>
            <p:extLst>
              <p:ext uri="{D42A27DB-BD31-4B8C-83A1-F6EECF244321}">
                <p14:modId xmlns:p14="http://schemas.microsoft.com/office/powerpoint/2010/main" val="1307401004"/>
              </p:ext>
            </p:extLst>
          </p:nvPr>
        </p:nvGraphicFramePr>
        <p:xfrm>
          <a:off x="4625348" y="3716425"/>
          <a:ext cx="7238870" cy="2348789"/>
        </p:xfrm>
        <a:graphic>
          <a:graphicData uri="http://schemas.openxmlformats.org/drawingml/2006/table">
            <a:tbl>
              <a:tblPr bandRow="1">
                <a:tableStyleId>{5FD0F851-EC5A-4D38-B0AD-8093EC10F338}</a:tableStyleId>
              </a:tblPr>
              <a:tblGrid>
                <a:gridCol w="1162721">
                  <a:extLst>
                    <a:ext uri="{9D8B030D-6E8A-4147-A177-3AD203B41FA5}">
                      <a16:colId xmlns:a16="http://schemas.microsoft.com/office/drawing/2014/main" xmlns="" val="1433938929"/>
                    </a:ext>
                  </a:extLst>
                </a:gridCol>
                <a:gridCol w="1183861">
                  <a:extLst>
                    <a:ext uri="{9D8B030D-6E8A-4147-A177-3AD203B41FA5}">
                      <a16:colId xmlns:a16="http://schemas.microsoft.com/office/drawing/2014/main" xmlns="" val="612089095"/>
                    </a:ext>
                  </a:extLst>
                </a:gridCol>
                <a:gridCol w="1272854">
                  <a:extLst>
                    <a:ext uri="{9D8B030D-6E8A-4147-A177-3AD203B41FA5}">
                      <a16:colId xmlns:a16="http://schemas.microsoft.com/office/drawing/2014/main" xmlns="" val="791688294"/>
                    </a:ext>
                  </a:extLst>
                </a:gridCol>
                <a:gridCol w="1206478">
                  <a:extLst>
                    <a:ext uri="{9D8B030D-6E8A-4147-A177-3AD203B41FA5}">
                      <a16:colId xmlns:a16="http://schemas.microsoft.com/office/drawing/2014/main" xmlns="" val="2694432459"/>
                    </a:ext>
                  </a:extLst>
                </a:gridCol>
                <a:gridCol w="1206478">
                  <a:extLst>
                    <a:ext uri="{9D8B030D-6E8A-4147-A177-3AD203B41FA5}">
                      <a16:colId xmlns:a16="http://schemas.microsoft.com/office/drawing/2014/main" xmlns="" val="1661049249"/>
                    </a:ext>
                  </a:extLst>
                </a:gridCol>
                <a:gridCol w="1206478">
                  <a:extLst>
                    <a:ext uri="{9D8B030D-6E8A-4147-A177-3AD203B41FA5}">
                      <a16:colId xmlns:a16="http://schemas.microsoft.com/office/drawing/2014/main" xmlns="" val="2761565622"/>
                    </a:ext>
                  </a:extLst>
                </a:gridCol>
              </a:tblGrid>
              <a:tr h="565709">
                <a:tc>
                  <a:txBody>
                    <a:bodyPr/>
                    <a:lstStyle/>
                    <a:p>
                      <a:pPr algn="ctr"/>
                      <a:r>
                        <a:rPr lang="en-US" sz="1400" dirty="0">
                          <a:solidFill>
                            <a:schemeClr val="accent4"/>
                          </a:solidFill>
                        </a:rPr>
                        <a:t>ECA</a:t>
                      </a:r>
                      <a:br>
                        <a:rPr lang="en-US" sz="1400" dirty="0">
                          <a:solidFill>
                            <a:schemeClr val="accent4"/>
                          </a:solidFill>
                        </a:rPr>
                      </a:br>
                      <a:r>
                        <a:rPr lang="en-US" sz="1100" dirty="0">
                          <a:solidFill>
                            <a:schemeClr val="accent4"/>
                          </a:solidFill>
                        </a:rPr>
                        <a:t>*IA on Key Accts</a:t>
                      </a:r>
                      <a:endParaRPr lang="en-US" sz="1400" dirty="0">
                        <a:solidFill>
                          <a:schemeClr val="accent4"/>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117475" indent="-117475">
                        <a:buFont typeface="Arial" panose="020B0604020202020204" pitchFamily="34" charset="0"/>
                        <a:buChar char="•"/>
                      </a:pPr>
                      <a:r>
                        <a:rPr lang="en-US" sz="1100" dirty="0">
                          <a:latin typeface="+mn-lt"/>
                        </a:rPr>
                        <a:t>JEP</a:t>
                      </a:r>
                    </a:p>
                    <a:p>
                      <a:pPr marL="117475" indent="-117475">
                        <a:buFont typeface="Arial" panose="020B0604020202020204" pitchFamily="34" charset="0"/>
                        <a:buChar char="•"/>
                      </a:pPr>
                      <a:r>
                        <a:rPr lang="en-US" sz="1100" dirty="0">
                          <a:latin typeface="+mn-lt"/>
                        </a:rPr>
                        <a:t>CVH*</a:t>
                      </a:r>
                    </a:p>
                    <a:p>
                      <a:pPr marL="117475" indent="-117475">
                        <a:buFont typeface="Arial" panose="020B0604020202020204" pitchFamily="34" charset="0"/>
                        <a:buChar char="•"/>
                      </a:pPr>
                      <a:r>
                        <a:rPr lang="en-US" sz="1100" dirty="0">
                          <a:latin typeface="+mn-lt"/>
                        </a:rPr>
                        <a:t>Cloud</a:t>
                      </a:r>
                      <a:r>
                        <a:rPr lang="en-US" sz="1100" baseline="0" dirty="0">
                          <a:latin typeface="+mn-lt"/>
                        </a:rPr>
                        <a:t> Vision*</a:t>
                      </a:r>
                      <a:endParaRPr lang="en-US" sz="1100" dirty="0">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117475" indent="-117475">
                        <a:buFont typeface="Arial" panose="020B0604020202020204" pitchFamily="34" charset="0"/>
                        <a:buChar char="•"/>
                      </a:pPr>
                      <a:r>
                        <a:rPr lang="en-US" sz="1100" dirty="0">
                          <a:latin typeface="+mn-lt"/>
                        </a:rPr>
                        <a:t>CS Arch</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117475" indent="-117475">
                        <a:buFont typeface="Arial" panose="020B0604020202020204" pitchFamily="34" charset="0"/>
                        <a:buChar char="•"/>
                      </a:pPr>
                      <a:r>
                        <a:rPr lang="en-US" sz="1100" dirty="0">
                          <a:latin typeface="+mn-lt"/>
                        </a:rPr>
                        <a:t>Logical</a:t>
                      </a:r>
                      <a:r>
                        <a:rPr lang="en-US" sz="1100" baseline="0" dirty="0">
                          <a:latin typeface="+mn-lt"/>
                        </a:rPr>
                        <a:t> &amp; Physical Archs</a:t>
                      </a:r>
                      <a:endParaRPr lang="en-US" sz="1100" dirty="0">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228600" indent="-228600">
                        <a:buFont typeface="Arial" panose="020B0604020202020204" pitchFamily="34" charset="0"/>
                        <a:buChar char="•"/>
                      </a:pPr>
                      <a:endParaRPr lang="en-US" sz="1100" dirty="0">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117475" indent="-117475">
                        <a:buFont typeface="Arial" panose="020B0604020202020204" pitchFamily="34" charset="0"/>
                        <a:buChar char="•"/>
                      </a:pPr>
                      <a:r>
                        <a:rPr lang="en-US" sz="1100" dirty="0">
                          <a:latin typeface="+mn-lt"/>
                        </a:rPr>
                        <a:t>Solution PPT &amp; Proposal</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xmlns="" val="3922195107"/>
                  </a:ext>
                </a:extLst>
              </a:tr>
              <a:tr h="565709">
                <a:tc>
                  <a:txBody>
                    <a:bodyPr/>
                    <a:lstStyle/>
                    <a:p>
                      <a:pPr algn="ctr"/>
                      <a:r>
                        <a:rPr lang="en-US" sz="1400" dirty="0">
                          <a:solidFill>
                            <a:schemeClr val="accent3">
                              <a:lumMod val="20000"/>
                              <a:lumOff val="80000"/>
                            </a:schemeClr>
                          </a:solidFill>
                        </a:rPr>
                        <a:t>PS &amp; Hub SE</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6"/>
                    </a:solidFill>
                  </a:tcPr>
                </a:tc>
                <a:tc>
                  <a:txBody>
                    <a:bodyPr/>
                    <a:lstStyle/>
                    <a:p>
                      <a:pPr marL="117475" indent="-117475">
                        <a:buFont typeface="Arial" panose="020B0604020202020204" pitchFamily="34" charset="0"/>
                        <a:buChar char="•"/>
                      </a:pPr>
                      <a:r>
                        <a:rPr lang="en-US" sz="1100" dirty="0">
                          <a:solidFill>
                            <a:schemeClr val="bg1"/>
                          </a:solidFill>
                          <a:latin typeface="+mn-lt"/>
                        </a:rPr>
                        <a:t>Solution Demo</a:t>
                      </a:r>
                    </a:p>
                    <a:p>
                      <a:pPr marL="117475" indent="-117475">
                        <a:buFont typeface="Arial" panose="020B0604020202020204" pitchFamily="34" charset="0"/>
                        <a:buChar char="•"/>
                      </a:pPr>
                      <a:r>
                        <a:rPr lang="en-US" sz="1100" dirty="0">
                          <a:solidFill>
                            <a:schemeClr val="bg1"/>
                          </a:solidFill>
                          <a:latin typeface="+mn-lt"/>
                        </a:rPr>
                        <a:t>Discovery</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6"/>
                    </a:solidFill>
                  </a:tcPr>
                </a:tc>
                <a:tc>
                  <a:txBody>
                    <a:bodyPr/>
                    <a:lstStyle/>
                    <a:p>
                      <a:pPr marL="117475" indent="-117475">
                        <a:buFont typeface="Arial" panose="020B0604020202020204" pitchFamily="34" charset="0"/>
                        <a:buChar char="•"/>
                      </a:pPr>
                      <a:r>
                        <a:rPr lang="en-US" sz="1100" dirty="0">
                          <a:solidFill>
                            <a:schemeClr val="bg1"/>
                          </a:solidFill>
                          <a:latin typeface="+mn-lt"/>
                        </a:rPr>
                        <a:t>Sizing,</a:t>
                      </a:r>
                      <a:r>
                        <a:rPr lang="en-US" sz="1100" baseline="0" dirty="0">
                          <a:solidFill>
                            <a:schemeClr val="bg1"/>
                          </a:solidFill>
                          <a:latin typeface="+mn-lt"/>
                        </a:rPr>
                        <a:t> </a:t>
                      </a:r>
                      <a:r>
                        <a:rPr lang="en-US" sz="1100" dirty="0">
                          <a:solidFill>
                            <a:schemeClr val="bg1"/>
                          </a:solidFill>
                          <a:latin typeface="+mn-lt"/>
                        </a:rPr>
                        <a:t>Port &amp; Workload Analysis</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6"/>
                    </a:solidFill>
                  </a:tcPr>
                </a:tc>
                <a:tc>
                  <a:txBody>
                    <a:bodyPr/>
                    <a:lstStyle/>
                    <a:p>
                      <a:pPr marL="117475" indent="-117475">
                        <a:buFont typeface="Arial" panose="020B0604020202020204" pitchFamily="34" charset="0"/>
                        <a:buChar char="•"/>
                      </a:pPr>
                      <a:r>
                        <a:rPr lang="en-US" sz="1100" dirty="0">
                          <a:solidFill>
                            <a:schemeClr val="bg1"/>
                          </a:solidFill>
                          <a:latin typeface="+mn-lt"/>
                        </a:rPr>
                        <a:t>POV</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6"/>
                    </a:solidFill>
                  </a:tcPr>
                </a:tc>
                <a:tc>
                  <a:txBody>
                    <a:bodyPr/>
                    <a:lstStyle/>
                    <a:p>
                      <a:pPr marL="117475" indent="-117475">
                        <a:buFont typeface="Arial" panose="020B0604020202020204" pitchFamily="34" charset="0"/>
                        <a:buChar char="•"/>
                      </a:pPr>
                      <a:r>
                        <a:rPr lang="en-US" sz="1100" dirty="0">
                          <a:solidFill>
                            <a:schemeClr val="bg1"/>
                          </a:solidFill>
                          <a:latin typeface="+mn-lt"/>
                        </a:rPr>
                        <a:t>Cloud Readiness Assessment</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6"/>
                    </a:solidFill>
                  </a:tcPr>
                </a:tc>
                <a:tc>
                  <a:txBody>
                    <a:bodyPr/>
                    <a:lstStyle/>
                    <a:p>
                      <a:pPr marL="228600" indent="-228600">
                        <a:buFont typeface="Arial" panose="020B0604020202020204" pitchFamily="34" charset="0"/>
                        <a:buChar char="•"/>
                      </a:pPr>
                      <a:endParaRPr lang="en-US" sz="1100" dirty="0">
                        <a:solidFill>
                          <a:schemeClr val="bg1"/>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6"/>
                    </a:solidFill>
                  </a:tcPr>
                </a:tc>
                <a:extLst>
                  <a:ext uri="{0D108BD9-81ED-4DB2-BD59-A6C34878D82A}">
                    <a16:rowId xmlns:a16="http://schemas.microsoft.com/office/drawing/2014/main" xmlns="" val="2758153944"/>
                  </a:ext>
                </a:extLst>
              </a:tr>
              <a:tr h="565709">
                <a:tc>
                  <a:txBody>
                    <a:bodyPr/>
                    <a:lstStyle/>
                    <a:p>
                      <a:pPr algn="ctr"/>
                      <a:r>
                        <a:rPr lang="en-US" sz="1400" dirty="0">
                          <a:solidFill>
                            <a:schemeClr val="accent4"/>
                          </a:solidFill>
                        </a:rPr>
                        <a:t>CSM</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0" indent="0">
                        <a:buFont typeface="Arial" panose="020B0604020202020204" pitchFamily="34" charset="0"/>
                        <a:buNone/>
                      </a:pPr>
                      <a:endParaRPr lang="en-US" sz="1100" dirty="0">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117475" indent="-117475">
                        <a:buFont typeface="Arial" panose="020B0604020202020204" pitchFamily="34" charset="0"/>
                        <a:buChar char="•"/>
                      </a:pPr>
                      <a:r>
                        <a:rPr lang="en-US" sz="1100" dirty="0">
                          <a:latin typeface="+mn-lt"/>
                        </a:rPr>
                        <a:t>Ops Analysis</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0" indent="0">
                        <a:buFont typeface="Arial" panose="020B0604020202020204" pitchFamily="34" charset="0"/>
                        <a:buNone/>
                      </a:pPr>
                      <a:endParaRPr lang="en-US" sz="1100" dirty="0">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117475" indent="-117475">
                        <a:buFont typeface="Arial" panose="020B0604020202020204" pitchFamily="34" charset="0"/>
                        <a:buChar char="•"/>
                      </a:pPr>
                      <a:r>
                        <a:rPr lang="en-US" sz="1100" dirty="0">
                          <a:latin typeface="+mn-lt"/>
                        </a:rPr>
                        <a:t>Adoption Plan</a:t>
                      </a:r>
                    </a:p>
                    <a:p>
                      <a:pPr marL="117475" indent="-117475">
                        <a:buFont typeface="Arial" panose="020B0604020202020204" pitchFamily="34" charset="0"/>
                        <a:buChar char="•"/>
                      </a:pPr>
                      <a:r>
                        <a:rPr lang="en-US" sz="1100" dirty="0">
                          <a:latin typeface="+mn-lt"/>
                        </a:rPr>
                        <a:t>Provision Intake Doc</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228600" indent="-228600">
                        <a:buFont typeface="Arial" panose="020B0604020202020204" pitchFamily="34" charset="0"/>
                        <a:buChar char="•"/>
                      </a:pPr>
                      <a:endParaRPr lang="en-US" sz="1100" dirty="0">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xmlns="" val="4208768675"/>
                  </a:ext>
                </a:extLst>
              </a:tr>
              <a:tr h="565709">
                <a:tc>
                  <a:txBody>
                    <a:bodyPr/>
                    <a:lstStyle/>
                    <a:p>
                      <a:pPr algn="ctr"/>
                      <a:r>
                        <a:rPr lang="en-US" sz="1400" dirty="0">
                          <a:solidFill>
                            <a:schemeClr val="accent4"/>
                          </a:solidFill>
                        </a:rPr>
                        <a:t>BCV</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117475" indent="-117475">
                        <a:buFont typeface="Arial" panose="020B0604020202020204" pitchFamily="34" charset="0"/>
                        <a:buChar char="•"/>
                      </a:pPr>
                      <a:r>
                        <a:rPr lang="en-US" sz="1100" dirty="0">
                          <a:latin typeface="+mn-lt"/>
                        </a:rPr>
                        <a:t>CVH</a:t>
                      </a:r>
                    </a:p>
                    <a:p>
                      <a:pPr marL="0" indent="0">
                        <a:buFont typeface="Arial" panose="020B0604020202020204" pitchFamily="34" charset="0"/>
                        <a:buNone/>
                      </a:pPr>
                      <a:endParaRPr lang="en-US" sz="1100" dirty="0">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117475" indent="-117475">
                        <a:buFont typeface="Arial" panose="020B0604020202020204" pitchFamily="34" charset="0"/>
                        <a:buChar char="•"/>
                      </a:pPr>
                      <a:r>
                        <a:rPr lang="en-US" sz="1100" dirty="0">
                          <a:latin typeface="+mn-lt"/>
                        </a:rPr>
                        <a:t>Value Analysis</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228600" indent="-228600">
                        <a:buFont typeface="Arial" panose="020B0604020202020204" pitchFamily="34" charset="0"/>
                        <a:buChar char="•"/>
                      </a:pPr>
                      <a:endParaRPr lang="en-US" sz="1100" dirty="0">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228600" indent="-228600">
                        <a:buFont typeface="Arial" panose="020B0604020202020204" pitchFamily="34" charset="0"/>
                        <a:buChar char="•"/>
                      </a:pPr>
                      <a:endParaRPr lang="en-US" sz="1100" dirty="0">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117475" marR="0" lvl="0" indent="-1174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dirty="0">
                          <a:latin typeface="+mn-lt"/>
                        </a:rPr>
                        <a:t>Bus Case</a:t>
                      </a:r>
                    </a:p>
                    <a:p>
                      <a:pPr marL="0" indent="0">
                        <a:buFont typeface="Arial" panose="020B0604020202020204" pitchFamily="34" charset="0"/>
                        <a:buNone/>
                      </a:pPr>
                      <a:endParaRPr lang="en-US" sz="1100" dirty="0">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xmlns="" val="2213329745"/>
                  </a:ext>
                </a:extLst>
              </a:tr>
            </a:tbl>
          </a:graphicData>
        </a:graphic>
      </p:graphicFrame>
      <p:sp>
        <p:nvSpPr>
          <p:cNvPr id="59" name="TextBox 58"/>
          <p:cNvSpPr txBox="1"/>
          <p:nvPr/>
        </p:nvSpPr>
        <p:spPr>
          <a:xfrm>
            <a:off x="4582633" y="6248747"/>
            <a:ext cx="7410893" cy="294889"/>
          </a:xfrm>
          <a:prstGeom prst="rect">
            <a:avLst/>
          </a:prstGeom>
          <a:noFill/>
        </p:spPr>
        <p:txBody>
          <a:bodyPr wrap="square" lIns="0" tIns="0" rIns="0" bIns="0" rtlCol="0">
            <a:spAutoFit/>
          </a:bodyPr>
          <a:lstStyle/>
          <a:p>
            <a:pPr algn="ctr">
              <a:lnSpc>
                <a:spcPct val="90000"/>
              </a:lnSpc>
            </a:pPr>
            <a:r>
              <a:rPr lang="en-US" sz="1050" i="1" dirty="0">
                <a:solidFill>
                  <a:schemeClr val="accent3">
                    <a:lumMod val="50000"/>
                  </a:schemeClr>
                </a:solidFill>
              </a:rPr>
              <a:t>Note: This is an example of how responsibilities may be segregated by SE Role for an SE Service.</a:t>
            </a:r>
            <a:r>
              <a:rPr lang="en-US" sz="1050" dirty="0">
                <a:solidFill>
                  <a:schemeClr val="accent3">
                    <a:lumMod val="50000"/>
                  </a:schemeClr>
                </a:solidFill>
                <a:latin typeface="Segoe Print" panose="02000600000000000000" pitchFamily="2" charset="0"/>
              </a:rPr>
              <a:t/>
            </a:r>
            <a:br>
              <a:rPr lang="en-US" sz="1050" dirty="0">
                <a:solidFill>
                  <a:schemeClr val="accent3">
                    <a:lumMod val="50000"/>
                  </a:schemeClr>
                </a:solidFill>
                <a:latin typeface="Segoe Print" panose="02000600000000000000" pitchFamily="2" charset="0"/>
              </a:rPr>
            </a:br>
            <a:endParaRPr lang="en-US" sz="1050" dirty="0">
              <a:solidFill>
                <a:schemeClr val="accent3">
                  <a:lumMod val="50000"/>
                </a:schemeClr>
              </a:solidFill>
              <a:latin typeface="Segoe Print" panose="02000600000000000000" pitchFamily="2" charset="0"/>
            </a:endParaRPr>
          </a:p>
        </p:txBody>
      </p:sp>
    </p:spTree>
    <p:extLst>
      <p:ext uri="{BB962C8B-B14F-4D97-AF65-F5344CB8AC3E}">
        <p14:creationId xmlns:p14="http://schemas.microsoft.com/office/powerpoint/2010/main" val="150124339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6" name="Straight Connector 15"/>
          <p:cNvCxnSpPr/>
          <p:nvPr/>
        </p:nvCxnSpPr>
        <p:spPr>
          <a:xfrm>
            <a:off x="7983732" y="2580582"/>
            <a:ext cx="24307" cy="1193791"/>
          </a:xfrm>
          <a:prstGeom prst="line">
            <a:avLst/>
          </a:prstGeom>
          <a:ln w="19050">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bwMode="gray">
          <a:xfrm>
            <a:off x="8313282" y="4142681"/>
            <a:ext cx="2451885" cy="45719"/>
          </a:xfrm>
          <a:prstGeom prst="rect">
            <a:avLst/>
          </a:prstGeom>
          <a:solidFill>
            <a:schemeClr val="accent2"/>
          </a:solidFill>
          <a:ln w="158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ndParaRPr>
          </a:p>
        </p:txBody>
      </p:sp>
      <p:sp>
        <p:nvSpPr>
          <p:cNvPr id="5" name="Footer Placeholder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50" b="0" i="0" u="none" strike="noStrike" kern="1200" cap="none" spc="0" normalizeH="0" baseline="0" noProof="0">
                <a:ln>
                  <a:noFill/>
                </a:ln>
                <a:solidFill>
                  <a:srgbClr val="58595B"/>
                </a:solidFill>
                <a:effectLst/>
                <a:uLnTx/>
                <a:uFillTx/>
                <a:latin typeface="Calibri"/>
                <a:ea typeface="+mn-ea"/>
                <a:cs typeface="+mn-cs"/>
              </a:rPr>
              <a:t>Confidential – Oracle Internal</a:t>
            </a:r>
            <a:endParaRPr kumimoji="0" lang="en-US" sz="850" b="0" i="0" u="none" strike="noStrike" kern="1200" cap="none" spc="0" normalizeH="0" baseline="0" noProof="0" dirty="0">
              <a:ln>
                <a:noFill/>
              </a:ln>
              <a:solidFill>
                <a:srgbClr val="58595B"/>
              </a:solidFill>
              <a:effectLst/>
              <a:uLnTx/>
              <a:uFillTx/>
              <a:latin typeface="Calibri"/>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51EAA63-D034-42AE-91FA-B13B9518C7BE}" type="slidenum">
              <a:rPr kumimoji="0" lang="en-US" sz="850" b="0" i="0" u="none" strike="noStrike" kern="1200" cap="none" spc="0" normalizeH="0" baseline="0" noProof="0" smtClean="0">
                <a:ln>
                  <a:noFill/>
                </a:ln>
                <a:solidFill>
                  <a:srgbClr val="58595B"/>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850" b="0" i="0" u="none" strike="noStrike" kern="1200" cap="none" spc="0" normalizeH="0" baseline="0" noProof="0" dirty="0">
              <a:ln>
                <a:noFill/>
              </a:ln>
              <a:solidFill>
                <a:srgbClr val="58595B"/>
              </a:solidFill>
              <a:effectLst/>
              <a:uLnTx/>
              <a:uFillTx/>
              <a:latin typeface="Calibri"/>
              <a:ea typeface="+mn-ea"/>
              <a:cs typeface="+mn-cs"/>
            </a:endParaRPr>
          </a:p>
        </p:txBody>
      </p:sp>
      <p:pic>
        <p:nvPicPr>
          <p:cNvPr id="11" name="Picture 10" descr="Oracle logo in white on red staging background"/>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75" y="6276973"/>
            <a:ext cx="1625138" cy="594360"/>
          </a:xfrm>
          <a:prstGeom prst="rect">
            <a:avLst/>
          </a:prstGeom>
        </p:spPr>
      </p:pic>
      <p:sp>
        <p:nvSpPr>
          <p:cNvPr id="6" name="Parallelogram 5"/>
          <p:cNvSpPr/>
          <p:nvPr/>
        </p:nvSpPr>
        <p:spPr>
          <a:xfrm>
            <a:off x="-412877" y="190830"/>
            <a:ext cx="9390622" cy="651006"/>
          </a:xfrm>
          <a:prstGeom prst="parallelogram">
            <a:avLst>
              <a:gd name="adj" fmla="val 36579"/>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Calibri"/>
              <a:ea typeface="+mn-ea"/>
              <a:cs typeface="+mn-cs"/>
            </a:endParaRPr>
          </a:p>
        </p:txBody>
      </p:sp>
      <p:sp>
        <p:nvSpPr>
          <p:cNvPr id="7" name="TextBox 6"/>
          <p:cNvSpPr txBox="1"/>
          <p:nvPr/>
        </p:nvSpPr>
        <p:spPr>
          <a:xfrm>
            <a:off x="962024" y="326923"/>
            <a:ext cx="7873631" cy="403828"/>
          </a:xfrm>
          <a:prstGeom prst="rect">
            <a:avLst/>
          </a:prstGeom>
          <a:noFill/>
        </p:spPr>
        <p:txBody>
          <a:bodyPr wrap="square" lIns="0" tIns="0" rIns="0" bIns="0" rtlCol="0" anchor="ctr" anchorCtr="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FFFFFF"/>
                </a:solidFill>
                <a:effectLst/>
                <a:uLnTx/>
                <a:uFillTx/>
                <a:latin typeface="Calibri Light" pitchFamily="34" charset="0"/>
                <a:ea typeface="Calibri" charset="0"/>
                <a:cs typeface="Calibri" charset="0"/>
              </a:rPr>
              <a:t>How do Cloud Solution Hub SEs</a:t>
            </a:r>
            <a:r>
              <a:rPr kumimoji="0" lang="en-US" sz="3200" b="0" i="0" u="none" strike="noStrike" kern="1200" cap="none" spc="0" normalizeH="0" noProof="0" dirty="0">
                <a:ln>
                  <a:noFill/>
                </a:ln>
                <a:solidFill>
                  <a:srgbClr val="FFFFFF"/>
                </a:solidFill>
                <a:effectLst/>
                <a:uLnTx/>
                <a:uFillTx/>
                <a:latin typeface="Calibri Light" pitchFamily="34" charset="0"/>
                <a:ea typeface="Calibri" charset="0"/>
                <a:cs typeface="Calibri" charset="0"/>
              </a:rPr>
              <a:t> get engaged?</a:t>
            </a:r>
            <a:endParaRPr kumimoji="0" lang="en-US" sz="1800" b="0" i="1" u="none" strike="noStrike" kern="1200" cap="none" spc="0" normalizeH="0" baseline="0" noProof="0" dirty="0">
              <a:ln>
                <a:noFill/>
              </a:ln>
              <a:solidFill>
                <a:srgbClr val="FF8D14">
                  <a:lumMod val="20000"/>
                  <a:lumOff val="80000"/>
                </a:srgbClr>
              </a:solidFill>
              <a:effectLst/>
              <a:uLnTx/>
              <a:uFillTx/>
              <a:latin typeface="Calibri"/>
              <a:ea typeface="Calibri" charset="0"/>
              <a:cs typeface="MV Boli" pitchFamily="2" charset="0"/>
            </a:endParaRPr>
          </a:p>
        </p:txBody>
      </p:sp>
      <p:graphicFrame>
        <p:nvGraphicFramePr>
          <p:cNvPr id="8" name="Table 7"/>
          <p:cNvGraphicFramePr>
            <a:graphicFrameLocks noGrp="1"/>
          </p:cNvGraphicFramePr>
          <p:nvPr>
            <p:extLst>
              <p:ext uri="{D42A27DB-BD31-4B8C-83A1-F6EECF244321}">
                <p14:modId xmlns:p14="http://schemas.microsoft.com/office/powerpoint/2010/main" val="500110531"/>
              </p:ext>
            </p:extLst>
          </p:nvPr>
        </p:nvGraphicFramePr>
        <p:xfrm>
          <a:off x="532275" y="1513635"/>
          <a:ext cx="4071618" cy="4515024"/>
        </p:xfrm>
        <a:graphic>
          <a:graphicData uri="http://schemas.openxmlformats.org/drawingml/2006/table">
            <a:tbl>
              <a:tblPr bandRow="1">
                <a:tableStyleId>{0E3FDE45-AF77-4B5C-9715-49D594BDF05E}</a:tableStyleId>
              </a:tblPr>
              <a:tblGrid>
                <a:gridCol w="2035809">
                  <a:extLst>
                    <a:ext uri="{9D8B030D-6E8A-4147-A177-3AD203B41FA5}">
                      <a16:colId xmlns:a16="http://schemas.microsoft.com/office/drawing/2014/main" xmlns="" val="2840423380"/>
                    </a:ext>
                  </a:extLst>
                </a:gridCol>
                <a:gridCol w="2035809">
                  <a:extLst>
                    <a:ext uri="{9D8B030D-6E8A-4147-A177-3AD203B41FA5}">
                      <a16:colId xmlns:a16="http://schemas.microsoft.com/office/drawing/2014/main" xmlns="" val="838830383"/>
                    </a:ext>
                  </a:extLst>
                </a:gridCol>
              </a:tblGrid>
              <a:tr h="1128756">
                <a:tc>
                  <a:txBody>
                    <a:bodyPr/>
                    <a:lstStyle/>
                    <a:p>
                      <a:pPr algn="ctr"/>
                      <a:r>
                        <a:rPr lang="en-US" sz="1400" dirty="0">
                          <a:latin typeface="Segoe Print" panose="02000600000000000000" pitchFamily="2" charset="0"/>
                        </a:rPr>
                        <a:t>CPR</a:t>
                      </a:r>
                    </a:p>
                  </a:txBody>
                  <a:tcPr marB="182880" anchor="b"/>
                </a:tc>
                <a:tc>
                  <a:txBody>
                    <a:bodyPr/>
                    <a:lstStyle/>
                    <a:p>
                      <a:pPr algn="ctr"/>
                      <a:r>
                        <a:rPr lang="en-US" sz="1400" dirty="0">
                          <a:latin typeface="Segoe Print" panose="02000600000000000000" pitchFamily="2" charset="0"/>
                        </a:rPr>
                        <a:t>ECA</a:t>
                      </a:r>
                    </a:p>
                  </a:txBody>
                  <a:tcPr marB="182880" anchor="b"/>
                </a:tc>
                <a:extLst>
                  <a:ext uri="{0D108BD9-81ED-4DB2-BD59-A6C34878D82A}">
                    <a16:rowId xmlns:a16="http://schemas.microsoft.com/office/drawing/2014/main" xmlns="" val="1987732031"/>
                  </a:ext>
                </a:extLst>
              </a:tr>
              <a:tr h="1128756">
                <a:tc>
                  <a:txBody>
                    <a:bodyPr/>
                    <a:lstStyle/>
                    <a:p>
                      <a:pPr algn="ctr"/>
                      <a:r>
                        <a:rPr lang="en-US" sz="1400" dirty="0">
                          <a:latin typeface="Segoe Print" panose="02000600000000000000" pitchFamily="2" charset="0"/>
                        </a:rPr>
                        <a:t>Specialist Rep</a:t>
                      </a:r>
                    </a:p>
                  </a:txBody>
                  <a:tcPr marB="182880" anchor="b"/>
                </a:tc>
                <a:tc>
                  <a:txBody>
                    <a:bodyPr/>
                    <a:lstStyle/>
                    <a:p>
                      <a:pPr algn="ctr"/>
                      <a:endParaRPr lang="en-US" sz="1400" dirty="0">
                        <a:latin typeface="Segoe Print" panose="02000600000000000000" pitchFamily="2" charset="0"/>
                      </a:endParaRPr>
                    </a:p>
                  </a:txBody>
                  <a:tcPr marB="182880" anchor="b"/>
                </a:tc>
                <a:extLst>
                  <a:ext uri="{0D108BD9-81ED-4DB2-BD59-A6C34878D82A}">
                    <a16:rowId xmlns:a16="http://schemas.microsoft.com/office/drawing/2014/main" xmlns="" val="305128269"/>
                  </a:ext>
                </a:extLst>
              </a:tr>
              <a:tr h="1128756">
                <a:tc>
                  <a:txBody>
                    <a:bodyPr/>
                    <a:lstStyle/>
                    <a:p>
                      <a:pPr algn="ctr"/>
                      <a:r>
                        <a:rPr lang="en-US" sz="1400" dirty="0">
                          <a:latin typeface="Segoe Print" panose="02000600000000000000" pitchFamily="2" charset="0"/>
                        </a:rPr>
                        <a:t>Analytics Rep</a:t>
                      </a:r>
                    </a:p>
                  </a:txBody>
                  <a:tcPr marB="182880" anchor="b"/>
                </a:tc>
                <a:tc>
                  <a:txBody>
                    <a:bodyPr/>
                    <a:lstStyle/>
                    <a:p>
                      <a:pPr algn="ctr"/>
                      <a:endParaRPr lang="en-US" sz="1400" dirty="0">
                        <a:latin typeface="Segoe Print" panose="02000600000000000000" pitchFamily="2" charset="0"/>
                      </a:endParaRPr>
                    </a:p>
                  </a:txBody>
                  <a:tcPr marB="182880" anchor="b"/>
                </a:tc>
                <a:extLst>
                  <a:ext uri="{0D108BD9-81ED-4DB2-BD59-A6C34878D82A}">
                    <a16:rowId xmlns:a16="http://schemas.microsoft.com/office/drawing/2014/main" xmlns="" val="459063471"/>
                  </a:ext>
                </a:extLst>
              </a:tr>
              <a:tr h="1128756">
                <a:tc>
                  <a:txBody>
                    <a:bodyPr/>
                    <a:lstStyle/>
                    <a:p>
                      <a:pPr algn="ctr"/>
                      <a:r>
                        <a:rPr lang="en-US" sz="1400" dirty="0">
                          <a:latin typeface="Segoe Print" panose="02000600000000000000" pitchFamily="2" charset="0"/>
                        </a:rPr>
                        <a:t>HW Rep</a:t>
                      </a:r>
                    </a:p>
                  </a:txBody>
                  <a:tcPr marB="182880" anchor="b"/>
                </a:tc>
                <a:tc>
                  <a:txBody>
                    <a:bodyPr/>
                    <a:lstStyle/>
                    <a:p>
                      <a:pPr algn="ctr"/>
                      <a:endParaRPr lang="en-US" sz="1400" dirty="0">
                        <a:latin typeface="Segoe Print" panose="02000600000000000000" pitchFamily="2" charset="0"/>
                      </a:endParaRPr>
                    </a:p>
                  </a:txBody>
                  <a:tcPr marB="182880" anchor="b"/>
                </a:tc>
                <a:extLst>
                  <a:ext uri="{0D108BD9-81ED-4DB2-BD59-A6C34878D82A}">
                    <a16:rowId xmlns:a16="http://schemas.microsoft.com/office/drawing/2014/main" xmlns="" val="662624861"/>
                  </a:ext>
                </a:extLst>
              </a:tr>
            </a:tbl>
          </a:graphicData>
        </a:graphic>
      </p:graphicFrame>
      <p:pic>
        <p:nvPicPr>
          <p:cNvPr id="66" name="Picture 65"/>
          <p:cNvPicPr>
            <a:picLocks noChangeAspect="1"/>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a:ext>
            </a:extLst>
          </a:blip>
          <a:srcRect l="15049" r="16519"/>
          <a:stretch>
            <a:fillRect/>
          </a:stretch>
        </p:blipFill>
        <p:spPr>
          <a:xfrm>
            <a:off x="1380074" y="1600219"/>
            <a:ext cx="384933" cy="598785"/>
          </a:xfrm>
          <a:prstGeom prst="rect">
            <a:avLst/>
          </a:prstGeom>
          <a:noFill/>
        </p:spPr>
      </p:pic>
      <p:pic>
        <p:nvPicPr>
          <p:cNvPr id="67" name="Picture 66"/>
          <p:cNvPicPr>
            <a:picLocks noChangeAspect="1"/>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a:ext>
            </a:extLst>
          </a:blip>
          <a:srcRect l="15049" r="16519"/>
          <a:stretch>
            <a:fillRect/>
          </a:stretch>
        </p:blipFill>
        <p:spPr>
          <a:xfrm>
            <a:off x="1380074" y="2762529"/>
            <a:ext cx="384933" cy="598785"/>
          </a:xfrm>
          <a:prstGeom prst="rect">
            <a:avLst/>
          </a:prstGeom>
          <a:noFill/>
        </p:spPr>
      </p:pic>
      <p:pic>
        <p:nvPicPr>
          <p:cNvPr id="68" name="Picture 67"/>
          <p:cNvPicPr>
            <a:picLocks noChangeAspect="1"/>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a:ext>
            </a:extLst>
          </a:blip>
          <a:srcRect l="15049" r="16519"/>
          <a:stretch>
            <a:fillRect/>
          </a:stretch>
        </p:blipFill>
        <p:spPr>
          <a:xfrm>
            <a:off x="1372987" y="3871864"/>
            <a:ext cx="384933" cy="598785"/>
          </a:xfrm>
          <a:prstGeom prst="rect">
            <a:avLst/>
          </a:prstGeom>
          <a:noFill/>
        </p:spPr>
      </p:pic>
      <p:pic>
        <p:nvPicPr>
          <p:cNvPr id="69" name="Picture 68"/>
          <p:cNvPicPr>
            <a:picLocks noChangeAspect="1"/>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a:ext>
            </a:extLst>
          </a:blip>
          <a:srcRect l="15049" r="16519"/>
          <a:stretch>
            <a:fillRect/>
          </a:stretch>
        </p:blipFill>
        <p:spPr>
          <a:xfrm>
            <a:off x="1376530" y="5034359"/>
            <a:ext cx="384933" cy="598785"/>
          </a:xfrm>
          <a:prstGeom prst="rect">
            <a:avLst/>
          </a:prstGeom>
          <a:noFill/>
        </p:spPr>
      </p:pic>
      <p:pic>
        <p:nvPicPr>
          <p:cNvPr id="70" name="Picture 69"/>
          <p:cNvPicPr>
            <a:picLocks noChangeAspect="1"/>
          </p:cNvPicPr>
          <p:nvPr/>
        </p:nvPicPr>
        <p:blipFill rotWithShape="1">
          <a:blip r:embed="rId4" cstate="print">
            <a:duotone>
              <a:schemeClr val="accent1">
                <a:shade val="45000"/>
                <a:satMod val="135000"/>
              </a:schemeClr>
              <a:prstClr val="white"/>
            </a:duotone>
            <a:extLst>
              <a:ext uri="{28A0092B-C50C-407E-A947-70E740481C1C}">
                <a14:useLocalDpi xmlns:a14="http://schemas.microsoft.com/office/drawing/2010/main"/>
              </a:ext>
            </a:extLst>
          </a:blip>
          <a:srcRect l="15099" t="210" r="16469"/>
          <a:stretch/>
        </p:blipFill>
        <p:spPr>
          <a:xfrm>
            <a:off x="3364037" y="1600219"/>
            <a:ext cx="385626" cy="598600"/>
          </a:xfrm>
          <a:prstGeom prst="rect">
            <a:avLst/>
          </a:prstGeom>
          <a:noFill/>
        </p:spPr>
      </p:pic>
      <p:sp>
        <p:nvSpPr>
          <p:cNvPr id="71" name="TextBox 70"/>
          <p:cNvSpPr txBox="1"/>
          <p:nvPr/>
        </p:nvSpPr>
        <p:spPr>
          <a:xfrm>
            <a:off x="532275" y="1230027"/>
            <a:ext cx="2115231" cy="256224"/>
          </a:xfrm>
          <a:prstGeom prst="rect">
            <a:avLst/>
          </a:prstGeom>
          <a:noFill/>
        </p:spPr>
        <p:txBody>
          <a:bodyPr wrap="square" lIns="0" tIns="0" rIns="0" bIns="0" rtlCol="0">
            <a:spAutoFit/>
          </a:bodyPr>
          <a:lstStyle/>
          <a:p>
            <a:pPr algn="ctr">
              <a:lnSpc>
                <a:spcPct val="90000"/>
              </a:lnSpc>
            </a:pPr>
            <a:r>
              <a:rPr lang="en-US" dirty="0">
                <a:solidFill>
                  <a:schemeClr val="tx2"/>
                </a:solidFill>
                <a:cs typeface="MV Boli" pitchFamily="2" charset="0"/>
              </a:rPr>
              <a:t>Sales Rep</a:t>
            </a:r>
          </a:p>
        </p:txBody>
      </p:sp>
      <p:sp>
        <p:nvSpPr>
          <p:cNvPr id="99" name="TextBox 98"/>
          <p:cNvSpPr txBox="1"/>
          <p:nvPr/>
        </p:nvSpPr>
        <p:spPr>
          <a:xfrm>
            <a:off x="532275" y="916398"/>
            <a:ext cx="4071617" cy="256224"/>
          </a:xfrm>
          <a:prstGeom prst="rect">
            <a:avLst/>
          </a:prstGeom>
          <a:noFill/>
        </p:spPr>
        <p:txBody>
          <a:bodyPr wrap="square" lIns="0" tIns="0" rIns="0" bIns="0" rtlCol="0">
            <a:spAutoFit/>
          </a:bodyPr>
          <a:lstStyle/>
          <a:p>
            <a:pPr algn="ctr">
              <a:lnSpc>
                <a:spcPct val="90000"/>
              </a:lnSpc>
            </a:pPr>
            <a:r>
              <a:rPr lang="en-US" b="1" dirty="0">
                <a:solidFill>
                  <a:schemeClr val="tx2"/>
                </a:solidFill>
                <a:cs typeface="MV Boli" pitchFamily="2" charset="0"/>
              </a:rPr>
              <a:t>Request for SE Resources</a:t>
            </a:r>
          </a:p>
        </p:txBody>
      </p:sp>
      <p:cxnSp>
        <p:nvCxnSpPr>
          <p:cNvPr id="10" name="Straight Arrow Connector 9"/>
          <p:cNvCxnSpPr/>
          <p:nvPr/>
        </p:nvCxnSpPr>
        <p:spPr>
          <a:xfrm>
            <a:off x="1967022" y="1860698"/>
            <a:ext cx="1254642" cy="0"/>
          </a:xfrm>
          <a:prstGeom prst="straightConnector1">
            <a:avLst/>
          </a:prstGeom>
          <a:ln w="19050">
            <a:solidFill>
              <a:schemeClr val="accent2"/>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p:cNvCxnSpPr/>
          <p:nvPr/>
        </p:nvCxnSpPr>
        <p:spPr>
          <a:xfrm>
            <a:off x="1935117" y="5241850"/>
            <a:ext cx="1254642" cy="0"/>
          </a:xfrm>
          <a:prstGeom prst="straightConnector1">
            <a:avLst/>
          </a:prstGeom>
          <a:ln w="19050">
            <a:solidFill>
              <a:schemeClr val="accent2"/>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bwMode="gray">
          <a:xfrm>
            <a:off x="5156792" y="977930"/>
            <a:ext cx="1871330" cy="5299044"/>
          </a:xfrm>
          <a:prstGeom prst="rect">
            <a:avLst/>
          </a:prstGeom>
          <a:solidFill>
            <a:schemeClr val="accent2"/>
          </a:solidFill>
          <a:ln w="158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ndParaRPr>
          </a:p>
        </p:txBody>
      </p:sp>
      <p:sp>
        <p:nvSpPr>
          <p:cNvPr id="103" name="TextBox 102"/>
          <p:cNvSpPr txBox="1"/>
          <p:nvPr/>
        </p:nvSpPr>
        <p:spPr>
          <a:xfrm>
            <a:off x="5174829" y="1079220"/>
            <a:ext cx="1824609" cy="522579"/>
          </a:xfrm>
          <a:prstGeom prst="rect">
            <a:avLst/>
          </a:prstGeom>
          <a:noFill/>
        </p:spPr>
        <p:txBody>
          <a:bodyPr wrap="square" lIns="0" tIns="0" rIns="0" bIns="0" rtlCol="0">
            <a:spAutoFit/>
          </a:bodyPr>
          <a:lstStyle/>
          <a:p>
            <a:pPr algn="ctr">
              <a:lnSpc>
                <a:spcPct val="80000"/>
              </a:lnSpc>
            </a:pPr>
            <a:r>
              <a:rPr lang="en-US" sz="2400" b="1" dirty="0">
                <a:solidFill>
                  <a:schemeClr val="bg1"/>
                </a:solidFill>
                <a:effectLst>
                  <a:outerShdw blurRad="38100" dist="38100" dir="2700000" algn="tl">
                    <a:srgbClr val="000000">
                      <a:alpha val="43137"/>
                    </a:srgbClr>
                  </a:outerShdw>
                </a:effectLst>
                <a:cs typeface="MV Boli" pitchFamily="2" charset="0"/>
              </a:rPr>
              <a:t>SCRM </a:t>
            </a:r>
            <a:r>
              <a:rPr lang="en-US" b="1" dirty="0">
                <a:solidFill>
                  <a:schemeClr val="bg1"/>
                </a:solidFill>
                <a:effectLst>
                  <a:outerShdw blurRad="38100" dist="38100" dir="2700000" algn="tl">
                    <a:srgbClr val="000000">
                      <a:alpha val="43137"/>
                    </a:srgbClr>
                  </a:outerShdw>
                </a:effectLst>
                <a:cs typeface="MV Boli" pitchFamily="2" charset="0"/>
              </a:rPr>
              <a:t/>
            </a:r>
            <a:br>
              <a:rPr lang="en-US" b="1" dirty="0">
                <a:solidFill>
                  <a:schemeClr val="bg1"/>
                </a:solidFill>
                <a:effectLst>
                  <a:outerShdw blurRad="38100" dist="38100" dir="2700000" algn="tl">
                    <a:srgbClr val="000000">
                      <a:alpha val="43137"/>
                    </a:srgbClr>
                  </a:outerShdw>
                </a:effectLst>
                <a:cs typeface="MV Boli" pitchFamily="2" charset="0"/>
              </a:rPr>
            </a:br>
            <a:r>
              <a:rPr lang="en-US" b="1" dirty="0">
                <a:solidFill>
                  <a:schemeClr val="bg1"/>
                </a:solidFill>
                <a:effectLst>
                  <a:outerShdw blurRad="38100" dist="38100" dir="2700000" algn="tl">
                    <a:srgbClr val="000000">
                      <a:alpha val="43137"/>
                    </a:srgbClr>
                  </a:outerShdw>
                </a:effectLst>
                <a:cs typeface="MV Boli" pitchFamily="2" charset="0"/>
              </a:rPr>
              <a:t>System</a:t>
            </a:r>
          </a:p>
        </p:txBody>
      </p:sp>
      <p:sp>
        <p:nvSpPr>
          <p:cNvPr id="13" name="Isosceles Triangle 12"/>
          <p:cNvSpPr/>
          <p:nvPr/>
        </p:nvSpPr>
        <p:spPr bwMode="gray">
          <a:xfrm rot="5400000">
            <a:off x="2611766" y="3483633"/>
            <a:ext cx="4516941" cy="573110"/>
          </a:xfrm>
          <a:prstGeom prst="triangle">
            <a:avLst>
              <a:gd name="adj" fmla="val 9759"/>
            </a:avLst>
          </a:prstGeom>
          <a:gradFill flip="none" rotWithShape="1">
            <a:gsLst>
              <a:gs pos="0">
                <a:schemeClr val="accent2">
                  <a:lumMod val="20000"/>
                  <a:lumOff val="80000"/>
                </a:schemeClr>
              </a:gs>
              <a:gs pos="50000">
                <a:schemeClr val="accent2">
                  <a:lumMod val="40000"/>
                  <a:lumOff val="60000"/>
                </a:schemeClr>
              </a:gs>
              <a:gs pos="100000">
                <a:schemeClr val="accent2">
                  <a:lumMod val="60000"/>
                  <a:lumOff val="40000"/>
                </a:schemeClr>
              </a:gs>
            </a:gsLst>
            <a:lin ang="16200000" scaled="1"/>
            <a:tileRect/>
          </a:gra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ndParaRPr>
          </a:p>
        </p:txBody>
      </p:sp>
      <p:sp>
        <p:nvSpPr>
          <p:cNvPr id="14" name="Rectangle: Rounded Corners 13"/>
          <p:cNvSpPr/>
          <p:nvPr/>
        </p:nvSpPr>
        <p:spPr bwMode="gray">
          <a:xfrm>
            <a:off x="5344643" y="1862778"/>
            <a:ext cx="1435395" cy="883928"/>
          </a:xfrm>
          <a:prstGeom prst="roundRect">
            <a:avLst/>
          </a:prstGeom>
          <a:solidFill>
            <a:schemeClr val="accent2">
              <a:lumMod val="60000"/>
              <a:lumOff val="40000"/>
            </a:schemeClr>
          </a:solidFill>
          <a:ln w="158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dirty="0">
                <a:solidFill>
                  <a:schemeClr val="tx1"/>
                </a:solidFill>
              </a:rPr>
              <a:t>Create</a:t>
            </a:r>
            <a:br>
              <a:rPr lang="en-US" dirty="0">
                <a:solidFill>
                  <a:schemeClr val="tx1"/>
                </a:solidFill>
              </a:rPr>
            </a:br>
            <a:r>
              <a:rPr lang="en-US" dirty="0">
                <a:solidFill>
                  <a:schemeClr val="tx1"/>
                </a:solidFill>
              </a:rPr>
              <a:t>Engagement</a:t>
            </a:r>
          </a:p>
        </p:txBody>
      </p:sp>
      <p:sp>
        <p:nvSpPr>
          <p:cNvPr id="104" name="Rectangle: Rounded Corners 103"/>
          <p:cNvSpPr/>
          <p:nvPr/>
        </p:nvSpPr>
        <p:spPr bwMode="gray">
          <a:xfrm>
            <a:off x="5376541" y="3679902"/>
            <a:ext cx="1435395" cy="2455083"/>
          </a:xfrm>
          <a:prstGeom prst="roundRect">
            <a:avLst/>
          </a:prstGeom>
          <a:solidFill>
            <a:schemeClr val="accent2">
              <a:lumMod val="60000"/>
              <a:lumOff val="40000"/>
            </a:schemeClr>
          </a:solidFill>
          <a:ln w="158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dirty="0">
                <a:solidFill>
                  <a:schemeClr val="tx1"/>
                </a:solidFill>
              </a:rPr>
              <a:t>Assign</a:t>
            </a:r>
          </a:p>
          <a:p>
            <a:pPr algn="ctr">
              <a:lnSpc>
                <a:spcPct val="90000"/>
              </a:lnSpc>
            </a:pPr>
            <a:r>
              <a:rPr lang="en-US" sz="1200" dirty="0">
                <a:solidFill>
                  <a:schemeClr val="tx1"/>
                </a:solidFill>
              </a:rPr>
              <a:t>Platform Specialist &amp; </a:t>
            </a:r>
            <a:br>
              <a:rPr lang="en-US" sz="1200" dirty="0">
                <a:solidFill>
                  <a:schemeClr val="tx1"/>
                </a:solidFill>
              </a:rPr>
            </a:br>
            <a:r>
              <a:rPr lang="en-US" sz="1200" dirty="0">
                <a:solidFill>
                  <a:schemeClr val="tx1"/>
                </a:solidFill>
              </a:rPr>
              <a:t>Hub SE</a:t>
            </a:r>
            <a:br>
              <a:rPr lang="en-US" sz="1200" dirty="0">
                <a:solidFill>
                  <a:schemeClr val="tx1"/>
                </a:solidFill>
              </a:rPr>
            </a:br>
            <a:r>
              <a:rPr lang="en-US" dirty="0">
                <a:solidFill>
                  <a:schemeClr val="tx1"/>
                </a:solidFill>
              </a:rPr>
              <a:t>Resources</a:t>
            </a:r>
          </a:p>
        </p:txBody>
      </p:sp>
      <p:sp>
        <p:nvSpPr>
          <p:cNvPr id="19" name="Oval 18"/>
          <p:cNvSpPr/>
          <p:nvPr/>
        </p:nvSpPr>
        <p:spPr bwMode="gray">
          <a:xfrm>
            <a:off x="940807" y="838185"/>
            <a:ext cx="404037" cy="395494"/>
          </a:xfrm>
          <a:prstGeom prst="ellipse">
            <a:avLst/>
          </a:prstGeom>
          <a:solidFill>
            <a:schemeClr val="accent3"/>
          </a:solidFill>
          <a:ln w="15875">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b="1" dirty="0">
                <a:solidFill>
                  <a:schemeClr val="bg1"/>
                </a:solidFill>
                <a:effectLst>
                  <a:outerShdw blurRad="38100" dist="38100" dir="2700000" algn="tl">
                    <a:srgbClr val="000000">
                      <a:alpha val="43137"/>
                    </a:srgbClr>
                  </a:outerShdw>
                </a:effectLst>
              </a:rPr>
              <a:t>1</a:t>
            </a:r>
          </a:p>
        </p:txBody>
      </p:sp>
      <p:sp>
        <p:nvSpPr>
          <p:cNvPr id="105" name="Oval 104"/>
          <p:cNvSpPr/>
          <p:nvPr/>
        </p:nvSpPr>
        <p:spPr bwMode="gray">
          <a:xfrm>
            <a:off x="5234375" y="1724589"/>
            <a:ext cx="404037" cy="395494"/>
          </a:xfrm>
          <a:prstGeom prst="ellipse">
            <a:avLst/>
          </a:prstGeom>
          <a:solidFill>
            <a:schemeClr val="accent3"/>
          </a:solidFill>
          <a:ln w="15875">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b="1" dirty="0">
                <a:solidFill>
                  <a:schemeClr val="bg1"/>
                </a:solidFill>
                <a:effectLst>
                  <a:outerShdw blurRad="38100" dist="38100" dir="2700000" algn="tl">
                    <a:srgbClr val="000000">
                      <a:alpha val="43137"/>
                    </a:srgbClr>
                  </a:outerShdw>
                </a:effectLst>
              </a:rPr>
              <a:t>2</a:t>
            </a:r>
          </a:p>
        </p:txBody>
      </p:sp>
      <p:sp>
        <p:nvSpPr>
          <p:cNvPr id="109" name="Oval 108"/>
          <p:cNvSpPr/>
          <p:nvPr/>
        </p:nvSpPr>
        <p:spPr bwMode="gray">
          <a:xfrm>
            <a:off x="5241486" y="3544061"/>
            <a:ext cx="404037" cy="395494"/>
          </a:xfrm>
          <a:prstGeom prst="ellipse">
            <a:avLst/>
          </a:prstGeom>
          <a:solidFill>
            <a:schemeClr val="accent3"/>
          </a:solidFill>
          <a:ln w="15875">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b="1" dirty="0">
                <a:solidFill>
                  <a:schemeClr val="bg1"/>
                </a:solidFill>
                <a:effectLst>
                  <a:outerShdw blurRad="38100" dist="38100" dir="2700000" algn="tl">
                    <a:srgbClr val="000000">
                      <a:alpha val="43137"/>
                    </a:srgbClr>
                  </a:outerShdw>
                </a:effectLst>
              </a:rPr>
              <a:t>5</a:t>
            </a:r>
          </a:p>
        </p:txBody>
      </p:sp>
      <p:pic>
        <p:nvPicPr>
          <p:cNvPr id="24" name="Picture 23"/>
          <p:cNvPicPr>
            <a:picLocks noChangeAspect="1"/>
          </p:cNvPicPr>
          <p:nvPr/>
        </p:nvPicPr>
        <p:blipFill>
          <a:blip r:embed="rId5"/>
          <a:stretch>
            <a:fillRect/>
          </a:stretch>
        </p:blipFill>
        <p:spPr>
          <a:xfrm>
            <a:off x="7503026" y="986521"/>
            <a:ext cx="1616178" cy="1621105"/>
          </a:xfrm>
          <a:prstGeom prst="rect">
            <a:avLst/>
          </a:prstGeom>
        </p:spPr>
      </p:pic>
      <p:sp>
        <p:nvSpPr>
          <p:cNvPr id="25" name="Rectangle 24"/>
          <p:cNvSpPr/>
          <p:nvPr/>
        </p:nvSpPr>
        <p:spPr bwMode="gray">
          <a:xfrm>
            <a:off x="9119204" y="986521"/>
            <a:ext cx="2538468" cy="1621105"/>
          </a:xfrm>
          <a:prstGeom prst="rect">
            <a:avLst/>
          </a:prstGeom>
          <a:solidFill>
            <a:schemeClr val="bg2"/>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ndParaRPr>
          </a:p>
        </p:txBody>
      </p:sp>
      <p:sp>
        <p:nvSpPr>
          <p:cNvPr id="110" name="TextBox 109"/>
          <p:cNvSpPr txBox="1"/>
          <p:nvPr/>
        </p:nvSpPr>
        <p:spPr>
          <a:xfrm>
            <a:off x="9280818" y="1144469"/>
            <a:ext cx="2115231" cy="886397"/>
          </a:xfrm>
          <a:prstGeom prst="rect">
            <a:avLst/>
          </a:prstGeom>
          <a:noFill/>
        </p:spPr>
        <p:txBody>
          <a:bodyPr wrap="square" lIns="0" tIns="0" rIns="0" bIns="0" rtlCol="0">
            <a:spAutoFit/>
          </a:bodyPr>
          <a:lstStyle/>
          <a:p>
            <a:pPr algn="ctr">
              <a:lnSpc>
                <a:spcPct val="90000"/>
              </a:lnSpc>
            </a:pPr>
            <a:r>
              <a:rPr lang="en-US" dirty="0">
                <a:solidFill>
                  <a:schemeClr val="accent4"/>
                </a:solidFill>
                <a:cs typeface="MV Boli" pitchFamily="2" charset="0"/>
              </a:rPr>
              <a:t>Request a Service</a:t>
            </a:r>
            <a:br>
              <a:rPr lang="en-US" dirty="0">
                <a:solidFill>
                  <a:schemeClr val="accent4"/>
                </a:solidFill>
                <a:cs typeface="MV Boli" pitchFamily="2" charset="0"/>
              </a:rPr>
            </a:br>
            <a:r>
              <a:rPr lang="en-US" dirty="0">
                <a:solidFill>
                  <a:schemeClr val="accent4"/>
                </a:solidFill>
                <a:cs typeface="MV Boli" pitchFamily="2" charset="0"/>
              </a:rPr>
              <a:t>from the</a:t>
            </a:r>
            <a:br>
              <a:rPr lang="en-US" dirty="0">
                <a:solidFill>
                  <a:schemeClr val="accent4"/>
                </a:solidFill>
                <a:cs typeface="MV Boli" pitchFamily="2" charset="0"/>
              </a:rPr>
            </a:br>
            <a:r>
              <a:rPr lang="en-US" sz="2800" dirty="0">
                <a:solidFill>
                  <a:schemeClr val="tx2"/>
                </a:solidFill>
                <a:cs typeface="MV Boli" pitchFamily="2" charset="0"/>
              </a:rPr>
              <a:t>SEaaS Catalog</a:t>
            </a:r>
            <a:endParaRPr lang="en-US" dirty="0">
              <a:solidFill>
                <a:schemeClr val="tx2"/>
              </a:solidFill>
              <a:cs typeface="MV Boli" pitchFamily="2" charset="0"/>
            </a:endParaRPr>
          </a:p>
        </p:txBody>
      </p:sp>
      <p:sp>
        <p:nvSpPr>
          <p:cNvPr id="94" name="TextBox 93"/>
          <p:cNvSpPr txBox="1"/>
          <p:nvPr/>
        </p:nvSpPr>
        <p:spPr>
          <a:xfrm>
            <a:off x="9273452" y="2144309"/>
            <a:ext cx="2219585" cy="436273"/>
          </a:xfrm>
          <a:prstGeom prst="rect">
            <a:avLst/>
          </a:prstGeom>
          <a:noFill/>
        </p:spPr>
        <p:txBody>
          <a:bodyPr wrap="square" lIns="0" tIns="0" rIns="0" bIns="0"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50" b="0" i="1" u="none" strike="noStrike" kern="1200" cap="none" spc="0" normalizeH="0" baseline="0" noProof="0" dirty="0">
                <a:ln>
                  <a:noFill/>
                </a:ln>
                <a:solidFill>
                  <a:srgbClr val="58595B"/>
                </a:solidFill>
                <a:effectLst/>
                <a:uLnTx/>
                <a:uFillTx/>
                <a:latin typeface="Calibri"/>
                <a:ea typeface="+mn-ea"/>
                <a:cs typeface="+mn-cs"/>
              </a:rPr>
              <a:t>Note:</a:t>
            </a:r>
            <a:r>
              <a:rPr kumimoji="0" lang="en-US" sz="1050" b="0" i="1" u="none" strike="noStrike" kern="1200" cap="none" spc="0" normalizeH="0" noProof="0" dirty="0">
                <a:ln>
                  <a:noFill/>
                </a:ln>
                <a:solidFill>
                  <a:srgbClr val="58595B"/>
                </a:solidFill>
                <a:effectLst/>
                <a:uLnTx/>
                <a:uFillTx/>
                <a:latin typeface="Calibri"/>
                <a:ea typeface="+mn-ea"/>
                <a:cs typeface="+mn-cs"/>
              </a:rPr>
              <a:t> In Q1, this occurs outside of SCRM.  Later in Q2, Services will be available for selection in SCRM.</a:t>
            </a:r>
            <a:endParaRPr kumimoji="0" lang="en-US" sz="1400" b="0" i="1" u="none" strike="noStrike" kern="1200" cap="none" spc="0" normalizeH="0" baseline="0" noProof="0" dirty="0">
              <a:ln>
                <a:noFill/>
              </a:ln>
              <a:solidFill>
                <a:srgbClr val="58595B"/>
              </a:solidFill>
              <a:effectLst/>
              <a:uLnTx/>
              <a:uFillTx/>
              <a:latin typeface="Calibri"/>
              <a:ea typeface="+mn-ea"/>
              <a:cs typeface="+mn-cs"/>
            </a:endParaRPr>
          </a:p>
        </p:txBody>
      </p:sp>
      <p:cxnSp>
        <p:nvCxnSpPr>
          <p:cNvPr id="111" name="Straight Arrow Connector 110"/>
          <p:cNvCxnSpPr>
            <a:endCxn id="24" idx="1"/>
          </p:cNvCxnSpPr>
          <p:nvPr/>
        </p:nvCxnSpPr>
        <p:spPr>
          <a:xfrm>
            <a:off x="7042297" y="1797073"/>
            <a:ext cx="460729" cy="1"/>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
        <p:nvSpPr>
          <p:cNvPr id="36" name="Diamond 35"/>
          <p:cNvSpPr/>
          <p:nvPr/>
        </p:nvSpPr>
        <p:spPr bwMode="gray">
          <a:xfrm>
            <a:off x="7166103" y="2676792"/>
            <a:ext cx="1663508" cy="905402"/>
          </a:xfrm>
          <a:prstGeom prst="diamond">
            <a:avLst/>
          </a:prstGeom>
          <a:solidFill>
            <a:schemeClr val="tx2"/>
          </a:solidFill>
          <a:ln w="158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lnSpc>
                <a:spcPct val="90000"/>
              </a:lnSpc>
            </a:pPr>
            <a:r>
              <a:rPr lang="en-US" sz="1200" b="1" dirty="0">
                <a:solidFill>
                  <a:schemeClr val="bg1"/>
                </a:solidFill>
              </a:rPr>
              <a:t>Are Platform Specialists needed?</a:t>
            </a:r>
          </a:p>
        </p:txBody>
      </p:sp>
      <p:sp>
        <p:nvSpPr>
          <p:cNvPr id="38" name="Rectangle 37"/>
          <p:cNvSpPr/>
          <p:nvPr/>
        </p:nvSpPr>
        <p:spPr bwMode="gray">
          <a:xfrm>
            <a:off x="7497736" y="3774373"/>
            <a:ext cx="4154646" cy="2502600"/>
          </a:xfrm>
          <a:prstGeom prst="rect">
            <a:avLst/>
          </a:prstGeom>
          <a:noFill/>
          <a:ln w="158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ndParaRPr>
          </a:p>
        </p:txBody>
      </p:sp>
      <p:cxnSp>
        <p:nvCxnSpPr>
          <p:cNvPr id="114" name="Straight Arrow Connector 113"/>
          <p:cNvCxnSpPr/>
          <p:nvPr/>
        </p:nvCxnSpPr>
        <p:spPr>
          <a:xfrm flipH="1" flipV="1">
            <a:off x="6811936" y="4293224"/>
            <a:ext cx="669938" cy="9551"/>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
        <p:nvSpPr>
          <p:cNvPr id="107" name="Oval 106"/>
          <p:cNvSpPr/>
          <p:nvPr/>
        </p:nvSpPr>
        <p:spPr bwMode="gray">
          <a:xfrm>
            <a:off x="7346696" y="3550658"/>
            <a:ext cx="404037" cy="395494"/>
          </a:xfrm>
          <a:prstGeom prst="ellipse">
            <a:avLst/>
          </a:prstGeom>
          <a:solidFill>
            <a:schemeClr val="accent3"/>
          </a:solidFill>
          <a:ln w="15875">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b="1" dirty="0">
                <a:solidFill>
                  <a:schemeClr val="bg1"/>
                </a:solidFill>
                <a:effectLst>
                  <a:outerShdw blurRad="38100" dist="38100" dir="2700000" algn="tl">
                    <a:srgbClr val="000000">
                      <a:alpha val="43137"/>
                    </a:srgbClr>
                  </a:outerShdw>
                </a:effectLst>
              </a:rPr>
              <a:t>4</a:t>
            </a:r>
          </a:p>
        </p:txBody>
      </p:sp>
      <p:sp>
        <p:nvSpPr>
          <p:cNvPr id="106" name="Oval 105"/>
          <p:cNvSpPr/>
          <p:nvPr/>
        </p:nvSpPr>
        <p:spPr bwMode="gray">
          <a:xfrm>
            <a:off x="7293289" y="774001"/>
            <a:ext cx="404037" cy="395494"/>
          </a:xfrm>
          <a:prstGeom prst="ellipse">
            <a:avLst/>
          </a:prstGeom>
          <a:solidFill>
            <a:schemeClr val="accent3"/>
          </a:solidFill>
          <a:ln w="15875">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b="1" dirty="0">
                <a:solidFill>
                  <a:schemeClr val="bg1"/>
                </a:solidFill>
                <a:effectLst>
                  <a:outerShdw blurRad="38100" dist="38100" dir="2700000" algn="tl">
                    <a:srgbClr val="000000">
                      <a:alpha val="43137"/>
                    </a:srgbClr>
                  </a:outerShdw>
                </a:effectLst>
              </a:rPr>
              <a:t>3</a:t>
            </a:r>
          </a:p>
        </p:txBody>
      </p:sp>
      <p:pic>
        <p:nvPicPr>
          <p:cNvPr id="125" name="Picture Placeholder 10"/>
          <p:cNvPicPr>
            <a:picLocks noChangeAspect="1"/>
          </p:cNvPicPr>
          <p:nvPr/>
        </p:nvPicPr>
        <p:blipFill rotWithShape="1">
          <a:blip r:embed="rId6" cstate="print">
            <a:extLst>
              <a:ext uri="{28A0092B-C50C-407E-A947-70E740481C1C}">
                <a14:useLocalDpi xmlns:a14="http://schemas.microsoft.com/office/drawing/2010/main" val="0"/>
              </a:ext>
            </a:extLst>
          </a:blip>
          <a:srcRect l="18156" t="14934" r="18282" b="14451"/>
          <a:stretch/>
        </p:blipFill>
        <p:spPr>
          <a:xfrm>
            <a:off x="7701731" y="3787989"/>
            <a:ext cx="620511" cy="689457"/>
          </a:xfrm>
          <a:prstGeom prst="rect">
            <a:avLst/>
          </a:prstGeom>
        </p:spPr>
      </p:pic>
      <p:pic>
        <p:nvPicPr>
          <p:cNvPr id="126" name="Picture Placeholder 10"/>
          <p:cNvPicPr>
            <a:picLocks noChangeAspect="1"/>
          </p:cNvPicPr>
          <p:nvPr/>
        </p:nvPicPr>
        <p:blipFill rotWithShape="1">
          <a:blip r:embed="rId7" cstate="print">
            <a:extLst>
              <a:ext uri="{28A0092B-C50C-407E-A947-70E740481C1C}">
                <a14:useLocalDpi xmlns:a14="http://schemas.microsoft.com/office/drawing/2010/main" val="0"/>
              </a:ext>
            </a:extLst>
          </a:blip>
          <a:srcRect l="58" t="10974" r="58" b="14918"/>
          <a:stretch/>
        </p:blipFill>
        <p:spPr>
          <a:xfrm>
            <a:off x="7701731" y="4074383"/>
            <a:ext cx="565093" cy="419332"/>
          </a:xfrm>
          <a:prstGeom prst="rect">
            <a:avLst/>
          </a:prstGeom>
        </p:spPr>
      </p:pic>
      <p:sp>
        <p:nvSpPr>
          <p:cNvPr id="127" name="Rectangle 126"/>
          <p:cNvSpPr/>
          <p:nvPr/>
        </p:nvSpPr>
        <p:spPr>
          <a:xfrm>
            <a:off x="8224738" y="3539733"/>
            <a:ext cx="1021433" cy="261610"/>
          </a:xfrm>
          <a:prstGeom prst="rect">
            <a:avLst/>
          </a:prstGeom>
        </p:spPr>
        <p:txBody>
          <a:bodyPr wrap="none">
            <a:spAutoFit/>
          </a:bodyPr>
          <a:lstStyle/>
          <a:p>
            <a:pPr algn="ctr"/>
            <a:r>
              <a:rPr lang="en-US" sz="1100" dirty="0">
                <a:latin typeface="Segoe Print" panose="02000600000000000000" pitchFamily="2" charset="0"/>
              </a:rPr>
              <a:t>Yes and Yes</a:t>
            </a:r>
          </a:p>
        </p:txBody>
      </p:sp>
      <p:grpSp>
        <p:nvGrpSpPr>
          <p:cNvPr id="2" name="Group 1"/>
          <p:cNvGrpSpPr/>
          <p:nvPr/>
        </p:nvGrpSpPr>
        <p:grpSpPr>
          <a:xfrm>
            <a:off x="9120655" y="3843289"/>
            <a:ext cx="731519" cy="713644"/>
            <a:chOff x="6734492" y="4907280"/>
            <a:chExt cx="731519" cy="713644"/>
          </a:xfrm>
        </p:grpSpPr>
        <p:sp>
          <p:nvSpPr>
            <p:cNvPr id="58" name="Freeform 3"/>
            <p:cNvSpPr>
              <a:spLocks/>
            </p:cNvSpPr>
            <p:nvPr/>
          </p:nvSpPr>
          <p:spPr bwMode="auto">
            <a:xfrm flipH="1">
              <a:off x="6754858" y="5107390"/>
              <a:ext cx="711153" cy="513534"/>
            </a:xfrm>
            <a:custGeom>
              <a:avLst/>
              <a:gdLst>
                <a:gd name="T0" fmla="*/ 2147483647 w 1711"/>
                <a:gd name="T1" fmla="*/ 1857354448 h 1280"/>
                <a:gd name="T2" fmla="*/ 2147483647 w 1711"/>
                <a:gd name="T3" fmla="*/ 1643141645 h 1280"/>
                <a:gd name="T4" fmla="*/ 2147483647 w 1711"/>
                <a:gd name="T5" fmla="*/ 1426408290 h 1280"/>
                <a:gd name="T6" fmla="*/ 2147483647 w 1711"/>
                <a:gd name="T7" fmla="*/ 1219755557 h 1280"/>
                <a:gd name="T8" fmla="*/ 2147483647 w 1711"/>
                <a:gd name="T9" fmla="*/ 1020662495 h 1280"/>
                <a:gd name="T10" fmla="*/ 2147483647 w 1711"/>
                <a:gd name="T11" fmla="*/ 839211314 h 1280"/>
                <a:gd name="T12" fmla="*/ 2147483647 w 1711"/>
                <a:gd name="T13" fmla="*/ 680442126 h 1280"/>
                <a:gd name="T14" fmla="*/ 2147483647 w 1711"/>
                <a:gd name="T15" fmla="*/ 549394051 h 1280"/>
                <a:gd name="T16" fmla="*/ 2147483647 w 1711"/>
                <a:gd name="T17" fmla="*/ 456147512 h 1280"/>
                <a:gd name="T18" fmla="*/ 2147483647 w 1711"/>
                <a:gd name="T19" fmla="*/ 408265256 h 1280"/>
                <a:gd name="T20" fmla="*/ 2147483647 w 1711"/>
                <a:gd name="T21" fmla="*/ 405744307 h 1280"/>
                <a:gd name="T22" fmla="*/ 2147483647 w 1711"/>
                <a:gd name="T23" fmla="*/ 441026580 h 1280"/>
                <a:gd name="T24" fmla="*/ 2147483647 w 1711"/>
                <a:gd name="T25" fmla="*/ 516631239 h 1280"/>
                <a:gd name="T26" fmla="*/ 2147483647 w 1711"/>
                <a:gd name="T27" fmla="*/ 627518072 h 1280"/>
                <a:gd name="T28" fmla="*/ 2147483647 w 1711"/>
                <a:gd name="T29" fmla="*/ 773688666 h 1280"/>
                <a:gd name="T30" fmla="*/ 2147483647 w 1711"/>
                <a:gd name="T31" fmla="*/ 955138458 h 1280"/>
                <a:gd name="T32" fmla="*/ 2127011670 w 1711"/>
                <a:gd name="T33" fmla="*/ 1149191208 h 1280"/>
                <a:gd name="T34" fmla="*/ 1980842676 w 1711"/>
                <a:gd name="T35" fmla="*/ 1313002096 h 1280"/>
                <a:gd name="T36" fmla="*/ 1811991493 w 1711"/>
                <a:gd name="T37" fmla="*/ 1441529222 h 1280"/>
                <a:gd name="T38" fmla="*/ 1620459311 w 1711"/>
                <a:gd name="T39" fmla="*/ 1537295123 h 1280"/>
                <a:gd name="T40" fmla="*/ 1416327544 w 1711"/>
                <a:gd name="T41" fmla="*/ 1590219178 h 1280"/>
                <a:gd name="T42" fmla="*/ 1204634519 w 1711"/>
                <a:gd name="T43" fmla="*/ 1607859471 h 1280"/>
                <a:gd name="T44" fmla="*/ 990420544 w 1711"/>
                <a:gd name="T45" fmla="*/ 1580138557 h 1280"/>
                <a:gd name="T46" fmla="*/ 778727320 w 1711"/>
                <a:gd name="T47" fmla="*/ 1512093570 h 1280"/>
                <a:gd name="T48" fmla="*/ 584676174 w 1711"/>
                <a:gd name="T49" fmla="*/ 1398687376 h 1280"/>
                <a:gd name="T50" fmla="*/ 420865301 w 1711"/>
                <a:gd name="T51" fmla="*/ 1255037731 h 1280"/>
                <a:gd name="T52" fmla="*/ 289817138 w 1711"/>
                <a:gd name="T53" fmla="*/ 1083667171 h 1280"/>
                <a:gd name="T54" fmla="*/ 194051196 w 1711"/>
                <a:gd name="T55" fmla="*/ 892135369 h 1280"/>
                <a:gd name="T56" fmla="*/ 141128733 w 1711"/>
                <a:gd name="T57" fmla="*/ 690522748 h 1280"/>
                <a:gd name="T58" fmla="*/ 123486854 w 1711"/>
                <a:gd name="T59" fmla="*/ 476308754 h 1280"/>
                <a:gd name="T60" fmla="*/ 148688405 w 1711"/>
                <a:gd name="T61" fmla="*/ 262096249 h 1280"/>
                <a:gd name="T62" fmla="*/ 216733435 w 1711"/>
                <a:gd name="T63" fmla="*/ 50403118 h 1280"/>
                <a:gd name="T64" fmla="*/ 110886873 w 1711"/>
                <a:gd name="T65" fmla="*/ 312499355 h 1280"/>
                <a:gd name="T66" fmla="*/ 15120937 w 1711"/>
                <a:gd name="T67" fmla="*/ 740925853 h 1280"/>
                <a:gd name="T68" fmla="*/ 5040312 w 1711"/>
                <a:gd name="T69" fmla="*/ 1169352451 h 1280"/>
                <a:gd name="T70" fmla="*/ 75604677 w 1711"/>
                <a:gd name="T71" fmla="*/ 1590219178 h 1280"/>
                <a:gd name="T72" fmla="*/ 224293106 w 1711"/>
                <a:gd name="T73" fmla="*/ 1985883161 h 1280"/>
                <a:gd name="T74" fmla="*/ 448587800 w 1711"/>
                <a:gd name="T75" fmla="*/ 2147483647 h 1280"/>
                <a:gd name="T76" fmla="*/ 743445149 w 1711"/>
                <a:gd name="T77" fmla="*/ 2147483647 h 1280"/>
                <a:gd name="T78" fmla="*/ 1106347677 w 1711"/>
                <a:gd name="T79" fmla="*/ 2147483647 h 1280"/>
                <a:gd name="T80" fmla="*/ 1519653108 w 1711"/>
                <a:gd name="T81" fmla="*/ 2147483647 h 1280"/>
                <a:gd name="T82" fmla="*/ 1948079867 w 1711"/>
                <a:gd name="T83" fmla="*/ 2147483647 h 1280"/>
                <a:gd name="T84" fmla="*/ 2147483647 w 1711"/>
                <a:gd name="T85" fmla="*/ 2147483647 h 1280"/>
                <a:gd name="T86" fmla="*/ 2147483647 w 1711"/>
                <a:gd name="T87" fmla="*/ 2147483647 h 1280"/>
                <a:gd name="T88" fmla="*/ 2147483647 w 1711"/>
                <a:gd name="T89" fmla="*/ 2147483647 h 1280"/>
                <a:gd name="T90" fmla="*/ 2147483647 w 1711"/>
                <a:gd name="T91" fmla="*/ 2147483647 h 1280"/>
                <a:gd name="T92" fmla="*/ 2147483647 w 1711"/>
                <a:gd name="T93" fmla="*/ 2147483647 h 1280"/>
                <a:gd name="T94" fmla="*/ 2147483647 w 1711"/>
                <a:gd name="T95" fmla="*/ 2111890926 h 128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711"/>
                <a:gd name="T145" fmla="*/ 0 h 1280"/>
                <a:gd name="T146" fmla="*/ 1711 w 1711"/>
                <a:gd name="T147" fmla="*/ 1280 h 128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711" h="1280">
                  <a:moveTo>
                    <a:pt x="1663" y="798"/>
                  </a:moveTo>
                  <a:lnTo>
                    <a:pt x="1673" y="779"/>
                  </a:lnTo>
                  <a:lnTo>
                    <a:pt x="1682" y="757"/>
                  </a:lnTo>
                  <a:lnTo>
                    <a:pt x="1689" y="737"/>
                  </a:lnTo>
                  <a:lnTo>
                    <a:pt x="1695" y="716"/>
                  </a:lnTo>
                  <a:lnTo>
                    <a:pt x="1700" y="694"/>
                  </a:lnTo>
                  <a:lnTo>
                    <a:pt x="1704" y="673"/>
                  </a:lnTo>
                  <a:lnTo>
                    <a:pt x="1707" y="652"/>
                  </a:lnTo>
                  <a:lnTo>
                    <a:pt x="1709" y="631"/>
                  </a:lnTo>
                  <a:lnTo>
                    <a:pt x="1710" y="610"/>
                  </a:lnTo>
                  <a:lnTo>
                    <a:pt x="1710" y="588"/>
                  </a:lnTo>
                  <a:lnTo>
                    <a:pt x="1709" y="566"/>
                  </a:lnTo>
                  <a:lnTo>
                    <a:pt x="1707" y="546"/>
                  </a:lnTo>
                  <a:lnTo>
                    <a:pt x="1703" y="525"/>
                  </a:lnTo>
                  <a:lnTo>
                    <a:pt x="1699" y="504"/>
                  </a:lnTo>
                  <a:lnTo>
                    <a:pt x="1694" y="484"/>
                  </a:lnTo>
                  <a:lnTo>
                    <a:pt x="1688" y="463"/>
                  </a:lnTo>
                  <a:lnTo>
                    <a:pt x="1680" y="443"/>
                  </a:lnTo>
                  <a:lnTo>
                    <a:pt x="1672" y="424"/>
                  </a:lnTo>
                  <a:lnTo>
                    <a:pt x="1663" y="405"/>
                  </a:lnTo>
                  <a:lnTo>
                    <a:pt x="1653" y="386"/>
                  </a:lnTo>
                  <a:lnTo>
                    <a:pt x="1642" y="368"/>
                  </a:lnTo>
                  <a:lnTo>
                    <a:pt x="1631" y="350"/>
                  </a:lnTo>
                  <a:lnTo>
                    <a:pt x="1618" y="333"/>
                  </a:lnTo>
                  <a:lnTo>
                    <a:pt x="1605" y="316"/>
                  </a:lnTo>
                  <a:lnTo>
                    <a:pt x="1591" y="299"/>
                  </a:lnTo>
                  <a:lnTo>
                    <a:pt x="1576" y="284"/>
                  </a:lnTo>
                  <a:lnTo>
                    <a:pt x="1560" y="270"/>
                  </a:lnTo>
                  <a:lnTo>
                    <a:pt x="1542" y="256"/>
                  </a:lnTo>
                  <a:lnTo>
                    <a:pt x="1525" y="242"/>
                  </a:lnTo>
                  <a:lnTo>
                    <a:pt x="1507" y="230"/>
                  </a:lnTo>
                  <a:lnTo>
                    <a:pt x="1487" y="218"/>
                  </a:lnTo>
                  <a:lnTo>
                    <a:pt x="1468" y="207"/>
                  </a:lnTo>
                  <a:lnTo>
                    <a:pt x="1448" y="197"/>
                  </a:lnTo>
                  <a:lnTo>
                    <a:pt x="1427" y="189"/>
                  </a:lnTo>
                  <a:lnTo>
                    <a:pt x="1406" y="181"/>
                  </a:lnTo>
                  <a:lnTo>
                    <a:pt x="1385" y="175"/>
                  </a:lnTo>
                  <a:lnTo>
                    <a:pt x="1364" y="170"/>
                  </a:lnTo>
                  <a:lnTo>
                    <a:pt x="1343" y="166"/>
                  </a:lnTo>
                  <a:lnTo>
                    <a:pt x="1322" y="162"/>
                  </a:lnTo>
                  <a:lnTo>
                    <a:pt x="1301" y="160"/>
                  </a:lnTo>
                  <a:lnTo>
                    <a:pt x="1279" y="160"/>
                  </a:lnTo>
                  <a:lnTo>
                    <a:pt x="1258" y="160"/>
                  </a:lnTo>
                  <a:lnTo>
                    <a:pt x="1236" y="161"/>
                  </a:lnTo>
                  <a:lnTo>
                    <a:pt x="1216" y="163"/>
                  </a:lnTo>
                  <a:lnTo>
                    <a:pt x="1195" y="166"/>
                  </a:lnTo>
                  <a:lnTo>
                    <a:pt x="1174" y="170"/>
                  </a:lnTo>
                  <a:lnTo>
                    <a:pt x="1153" y="175"/>
                  </a:lnTo>
                  <a:lnTo>
                    <a:pt x="1134" y="181"/>
                  </a:lnTo>
                  <a:lnTo>
                    <a:pt x="1114" y="188"/>
                  </a:lnTo>
                  <a:lnTo>
                    <a:pt x="1095" y="196"/>
                  </a:lnTo>
                  <a:lnTo>
                    <a:pt x="1075" y="205"/>
                  </a:lnTo>
                  <a:lnTo>
                    <a:pt x="1056" y="215"/>
                  </a:lnTo>
                  <a:lnTo>
                    <a:pt x="1038" y="225"/>
                  </a:lnTo>
                  <a:lnTo>
                    <a:pt x="1020" y="236"/>
                  </a:lnTo>
                  <a:lnTo>
                    <a:pt x="1003" y="249"/>
                  </a:lnTo>
                  <a:lnTo>
                    <a:pt x="987" y="262"/>
                  </a:lnTo>
                  <a:lnTo>
                    <a:pt x="971" y="276"/>
                  </a:lnTo>
                  <a:lnTo>
                    <a:pt x="955" y="291"/>
                  </a:lnTo>
                  <a:lnTo>
                    <a:pt x="941" y="307"/>
                  </a:lnTo>
                  <a:lnTo>
                    <a:pt x="926" y="324"/>
                  </a:lnTo>
                  <a:lnTo>
                    <a:pt x="914" y="341"/>
                  </a:lnTo>
                  <a:lnTo>
                    <a:pt x="901" y="360"/>
                  </a:lnTo>
                  <a:lnTo>
                    <a:pt x="889" y="379"/>
                  </a:lnTo>
                  <a:lnTo>
                    <a:pt x="879" y="399"/>
                  </a:lnTo>
                  <a:lnTo>
                    <a:pt x="868" y="419"/>
                  </a:lnTo>
                  <a:lnTo>
                    <a:pt x="856" y="437"/>
                  </a:lnTo>
                  <a:lnTo>
                    <a:pt x="844" y="456"/>
                  </a:lnTo>
                  <a:lnTo>
                    <a:pt x="831" y="473"/>
                  </a:lnTo>
                  <a:lnTo>
                    <a:pt x="817" y="490"/>
                  </a:lnTo>
                  <a:lnTo>
                    <a:pt x="802" y="506"/>
                  </a:lnTo>
                  <a:lnTo>
                    <a:pt x="786" y="521"/>
                  </a:lnTo>
                  <a:lnTo>
                    <a:pt x="771" y="535"/>
                  </a:lnTo>
                  <a:lnTo>
                    <a:pt x="754" y="549"/>
                  </a:lnTo>
                  <a:lnTo>
                    <a:pt x="737" y="561"/>
                  </a:lnTo>
                  <a:lnTo>
                    <a:pt x="719" y="572"/>
                  </a:lnTo>
                  <a:lnTo>
                    <a:pt x="701" y="583"/>
                  </a:lnTo>
                  <a:lnTo>
                    <a:pt x="682" y="593"/>
                  </a:lnTo>
                  <a:lnTo>
                    <a:pt x="663" y="602"/>
                  </a:lnTo>
                  <a:lnTo>
                    <a:pt x="643" y="610"/>
                  </a:lnTo>
                  <a:lnTo>
                    <a:pt x="623" y="616"/>
                  </a:lnTo>
                  <a:lnTo>
                    <a:pt x="604" y="623"/>
                  </a:lnTo>
                  <a:lnTo>
                    <a:pt x="583" y="627"/>
                  </a:lnTo>
                  <a:lnTo>
                    <a:pt x="562" y="631"/>
                  </a:lnTo>
                  <a:lnTo>
                    <a:pt x="541" y="635"/>
                  </a:lnTo>
                  <a:lnTo>
                    <a:pt x="521" y="637"/>
                  </a:lnTo>
                  <a:lnTo>
                    <a:pt x="499" y="638"/>
                  </a:lnTo>
                  <a:lnTo>
                    <a:pt x="478" y="638"/>
                  </a:lnTo>
                  <a:lnTo>
                    <a:pt x="457" y="637"/>
                  </a:lnTo>
                  <a:lnTo>
                    <a:pt x="436" y="635"/>
                  </a:lnTo>
                  <a:lnTo>
                    <a:pt x="415" y="632"/>
                  </a:lnTo>
                  <a:lnTo>
                    <a:pt x="393" y="627"/>
                  </a:lnTo>
                  <a:lnTo>
                    <a:pt x="372" y="622"/>
                  </a:lnTo>
                  <a:lnTo>
                    <a:pt x="351" y="616"/>
                  </a:lnTo>
                  <a:lnTo>
                    <a:pt x="331" y="608"/>
                  </a:lnTo>
                  <a:lnTo>
                    <a:pt x="309" y="600"/>
                  </a:lnTo>
                  <a:lnTo>
                    <a:pt x="289" y="590"/>
                  </a:lnTo>
                  <a:lnTo>
                    <a:pt x="270" y="580"/>
                  </a:lnTo>
                  <a:lnTo>
                    <a:pt x="250" y="568"/>
                  </a:lnTo>
                  <a:lnTo>
                    <a:pt x="232" y="555"/>
                  </a:lnTo>
                  <a:lnTo>
                    <a:pt x="215" y="542"/>
                  </a:lnTo>
                  <a:lnTo>
                    <a:pt x="198" y="528"/>
                  </a:lnTo>
                  <a:lnTo>
                    <a:pt x="182" y="513"/>
                  </a:lnTo>
                  <a:lnTo>
                    <a:pt x="167" y="498"/>
                  </a:lnTo>
                  <a:lnTo>
                    <a:pt x="153" y="482"/>
                  </a:lnTo>
                  <a:lnTo>
                    <a:pt x="139" y="465"/>
                  </a:lnTo>
                  <a:lnTo>
                    <a:pt x="127" y="448"/>
                  </a:lnTo>
                  <a:lnTo>
                    <a:pt x="115" y="430"/>
                  </a:lnTo>
                  <a:lnTo>
                    <a:pt x="105" y="412"/>
                  </a:lnTo>
                  <a:lnTo>
                    <a:pt x="95" y="394"/>
                  </a:lnTo>
                  <a:lnTo>
                    <a:pt x="85" y="374"/>
                  </a:lnTo>
                  <a:lnTo>
                    <a:pt x="77" y="354"/>
                  </a:lnTo>
                  <a:lnTo>
                    <a:pt x="71" y="335"/>
                  </a:lnTo>
                  <a:lnTo>
                    <a:pt x="65" y="315"/>
                  </a:lnTo>
                  <a:lnTo>
                    <a:pt x="60" y="294"/>
                  </a:lnTo>
                  <a:lnTo>
                    <a:pt x="56" y="274"/>
                  </a:lnTo>
                  <a:lnTo>
                    <a:pt x="52" y="252"/>
                  </a:lnTo>
                  <a:lnTo>
                    <a:pt x="50" y="231"/>
                  </a:lnTo>
                  <a:lnTo>
                    <a:pt x="49" y="211"/>
                  </a:lnTo>
                  <a:lnTo>
                    <a:pt x="49" y="189"/>
                  </a:lnTo>
                  <a:lnTo>
                    <a:pt x="50" y="168"/>
                  </a:lnTo>
                  <a:lnTo>
                    <a:pt x="52" y="146"/>
                  </a:lnTo>
                  <a:lnTo>
                    <a:pt x="55" y="125"/>
                  </a:lnTo>
                  <a:lnTo>
                    <a:pt x="59" y="104"/>
                  </a:lnTo>
                  <a:lnTo>
                    <a:pt x="64" y="83"/>
                  </a:lnTo>
                  <a:lnTo>
                    <a:pt x="70" y="62"/>
                  </a:lnTo>
                  <a:lnTo>
                    <a:pt x="77" y="41"/>
                  </a:lnTo>
                  <a:lnTo>
                    <a:pt x="86" y="20"/>
                  </a:lnTo>
                  <a:lnTo>
                    <a:pt x="96" y="0"/>
                  </a:lnTo>
                  <a:lnTo>
                    <a:pt x="77" y="41"/>
                  </a:lnTo>
                  <a:lnTo>
                    <a:pt x="59" y="82"/>
                  </a:lnTo>
                  <a:lnTo>
                    <a:pt x="44" y="124"/>
                  </a:lnTo>
                  <a:lnTo>
                    <a:pt x="31" y="166"/>
                  </a:lnTo>
                  <a:lnTo>
                    <a:pt x="20" y="209"/>
                  </a:lnTo>
                  <a:lnTo>
                    <a:pt x="12" y="251"/>
                  </a:lnTo>
                  <a:lnTo>
                    <a:pt x="6" y="294"/>
                  </a:lnTo>
                  <a:lnTo>
                    <a:pt x="2" y="337"/>
                  </a:lnTo>
                  <a:lnTo>
                    <a:pt x="0" y="380"/>
                  </a:lnTo>
                  <a:lnTo>
                    <a:pt x="0" y="422"/>
                  </a:lnTo>
                  <a:lnTo>
                    <a:pt x="2" y="464"/>
                  </a:lnTo>
                  <a:lnTo>
                    <a:pt x="6" y="507"/>
                  </a:lnTo>
                  <a:lnTo>
                    <a:pt x="12" y="549"/>
                  </a:lnTo>
                  <a:lnTo>
                    <a:pt x="20" y="590"/>
                  </a:lnTo>
                  <a:lnTo>
                    <a:pt x="30" y="631"/>
                  </a:lnTo>
                  <a:lnTo>
                    <a:pt x="42" y="671"/>
                  </a:lnTo>
                  <a:lnTo>
                    <a:pt x="56" y="711"/>
                  </a:lnTo>
                  <a:lnTo>
                    <a:pt x="72" y="750"/>
                  </a:lnTo>
                  <a:lnTo>
                    <a:pt x="89" y="788"/>
                  </a:lnTo>
                  <a:lnTo>
                    <a:pt x="109" y="826"/>
                  </a:lnTo>
                  <a:lnTo>
                    <a:pt x="130" y="863"/>
                  </a:lnTo>
                  <a:lnTo>
                    <a:pt x="154" y="898"/>
                  </a:lnTo>
                  <a:lnTo>
                    <a:pt x="178" y="933"/>
                  </a:lnTo>
                  <a:lnTo>
                    <a:pt x="205" y="966"/>
                  </a:lnTo>
                  <a:lnTo>
                    <a:pt x="234" y="998"/>
                  </a:lnTo>
                  <a:lnTo>
                    <a:pt x="264" y="1029"/>
                  </a:lnTo>
                  <a:lnTo>
                    <a:pt x="295" y="1059"/>
                  </a:lnTo>
                  <a:lnTo>
                    <a:pt x="329" y="1087"/>
                  </a:lnTo>
                  <a:lnTo>
                    <a:pt x="364" y="1113"/>
                  </a:lnTo>
                  <a:lnTo>
                    <a:pt x="401" y="1138"/>
                  </a:lnTo>
                  <a:lnTo>
                    <a:pt x="439" y="1161"/>
                  </a:lnTo>
                  <a:lnTo>
                    <a:pt x="479" y="1183"/>
                  </a:lnTo>
                  <a:lnTo>
                    <a:pt x="520" y="1203"/>
                  </a:lnTo>
                  <a:lnTo>
                    <a:pt x="561" y="1220"/>
                  </a:lnTo>
                  <a:lnTo>
                    <a:pt x="603" y="1235"/>
                  </a:lnTo>
                  <a:lnTo>
                    <a:pt x="645" y="1248"/>
                  </a:lnTo>
                  <a:lnTo>
                    <a:pt x="688" y="1258"/>
                  </a:lnTo>
                  <a:lnTo>
                    <a:pt x="730" y="1267"/>
                  </a:lnTo>
                  <a:lnTo>
                    <a:pt x="773" y="1273"/>
                  </a:lnTo>
                  <a:lnTo>
                    <a:pt x="816" y="1277"/>
                  </a:lnTo>
                  <a:lnTo>
                    <a:pt x="859" y="1279"/>
                  </a:lnTo>
                  <a:lnTo>
                    <a:pt x="901" y="1279"/>
                  </a:lnTo>
                  <a:lnTo>
                    <a:pt x="943" y="1277"/>
                  </a:lnTo>
                  <a:lnTo>
                    <a:pt x="986" y="1273"/>
                  </a:lnTo>
                  <a:lnTo>
                    <a:pt x="1028" y="1267"/>
                  </a:lnTo>
                  <a:lnTo>
                    <a:pt x="1069" y="1258"/>
                  </a:lnTo>
                  <a:lnTo>
                    <a:pt x="1110" y="1248"/>
                  </a:lnTo>
                  <a:lnTo>
                    <a:pt x="1151" y="1236"/>
                  </a:lnTo>
                  <a:lnTo>
                    <a:pt x="1191" y="1222"/>
                  </a:lnTo>
                  <a:lnTo>
                    <a:pt x="1230" y="1207"/>
                  </a:lnTo>
                  <a:lnTo>
                    <a:pt x="1268" y="1189"/>
                  </a:lnTo>
                  <a:lnTo>
                    <a:pt x="1306" y="1169"/>
                  </a:lnTo>
                  <a:lnTo>
                    <a:pt x="1342" y="1148"/>
                  </a:lnTo>
                  <a:lnTo>
                    <a:pt x="1378" y="1124"/>
                  </a:lnTo>
                  <a:lnTo>
                    <a:pt x="1413" y="1099"/>
                  </a:lnTo>
                  <a:lnTo>
                    <a:pt x="1446" y="1073"/>
                  </a:lnTo>
                  <a:lnTo>
                    <a:pt x="1478" y="1044"/>
                  </a:lnTo>
                  <a:lnTo>
                    <a:pt x="1509" y="1014"/>
                  </a:lnTo>
                  <a:lnTo>
                    <a:pt x="1538" y="982"/>
                  </a:lnTo>
                  <a:lnTo>
                    <a:pt x="1567" y="949"/>
                  </a:lnTo>
                  <a:lnTo>
                    <a:pt x="1593" y="913"/>
                  </a:lnTo>
                  <a:lnTo>
                    <a:pt x="1618" y="877"/>
                  </a:lnTo>
                  <a:lnTo>
                    <a:pt x="1642" y="838"/>
                  </a:lnTo>
                  <a:lnTo>
                    <a:pt x="1663" y="798"/>
                  </a:lnTo>
                </a:path>
              </a:pathLst>
            </a:custGeom>
            <a:solidFill>
              <a:srgbClr val="FF8D14"/>
            </a:solidFill>
            <a:ln w="9525" cap="rnd">
              <a:noFill/>
              <a:round/>
              <a:headEnd/>
              <a:tailEnd/>
            </a:ln>
            <a:effectLst/>
          </p:spPr>
          <p:txBody>
            <a:bodyPr/>
            <a:lstStyle/>
            <a:p>
              <a:endParaRPr lang="en-US"/>
            </a:p>
          </p:txBody>
        </p:sp>
        <p:sp>
          <p:nvSpPr>
            <p:cNvPr id="59" name="Freeform 4"/>
            <p:cNvSpPr>
              <a:spLocks/>
            </p:cNvSpPr>
            <p:nvPr/>
          </p:nvSpPr>
          <p:spPr bwMode="auto">
            <a:xfrm rot="10800000" flipH="1">
              <a:off x="6734492" y="4907280"/>
              <a:ext cx="711154" cy="513534"/>
            </a:xfrm>
            <a:custGeom>
              <a:avLst/>
              <a:gdLst>
                <a:gd name="T0" fmla="*/ 2147483647 w 1711"/>
                <a:gd name="T1" fmla="*/ 1857354448 h 1280"/>
                <a:gd name="T2" fmla="*/ 2147483647 w 1711"/>
                <a:gd name="T3" fmla="*/ 1643141645 h 1280"/>
                <a:gd name="T4" fmla="*/ 2147483647 w 1711"/>
                <a:gd name="T5" fmla="*/ 1426408290 h 1280"/>
                <a:gd name="T6" fmla="*/ 2147483647 w 1711"/>
                <a:gd name="T7" fmla="*/ 1219755557 h 1280"/>
                <a:gd name="T8" fmla="*/ 2147483647 w 1711"/>
                <a:gd name="T9" fmla="*/ 1020662495 h 1280"/>
                <a:gd name="T10" fmla="*/ 2147483647 w 1711"/>
                <a:gd name="T11" fmla="*/ 839211314 h 1280"/>
                <a:gd name="T12" fmla="*/ 2147483647 w 1711"/>
                <a:gd name="T13" fmla="*/ 680442126 h 1280"/>
                <a:gd name="T14" fmla="*/ 2147483647 w 1711"/>
                <a:gd name="T15" fmla="*/ 549394051 h 1280"/>
                <a:gd name="T16" fmla="*/ 2147483647 w 1711"/>
                <a:gd name="T17" fmla="*/ 456147512 h 1280"/>
                <a:gd name="T18" fmla="*/ 2147483647 w 1711"/>
                <a:gd name="T19" fmla="*/ 408265256 h 1280"/>
                <a:gd name="T20" fmla="*/ 2147483647 w 1711"/>
                <a:gd name="T21" fmla="*/ 405744307 h 1280"/>
                <a:gd name="T22" fmla="*/ 2147483647 w 1711"/>
                <a:gd name="T23" fmla="*/ 441026580 h 1280"/>
                <a:gd name="T24" fmla="*/ 2147483647 w 1711"/>
                <a:gd name="T25" fmla="*/ 516631239 h 1280"/>
                <a:gd name="T26" fmla="*/ 2147483647 w 1711"/>
                <a:gd name="T27" fmla="*/ 627518072 h 1280"/>
                <a:gd name="T28" fmla="*/ 2147483647 w 1711"/>
                <a:gd name="T29" fmla="*/ 773688666 h 1280"/>
                <a:gd name="T30" fmla="*/ 2147483647 w 1711"/>
                <a:gd name="T31" fmla="*/ 955138458 h 1280"/>
                <a:gd name="T32" fmla="*/ 2127012453 w 1711"/>
                <a:gd name="T33" fmla="*/ 1149191208 h 1280"/>
                <a:gd name="T34" fmla="*/ 1980843406 w 1711"/>
                <a:gd name="T35" fmla="*/ 1313002096 h 1280"/>
                <a:gd name="T36" fmla="*/ 1811993748 w 1711"/>
                <a:gd name="T37" fmla="*/ 1441529222 h 1280"/>
                <a:gd name="T38" fmla="*/ 1620461495 w 1711"/>
                <a:gd name="T39" fmla="*/ 1537295123 h 1280"/>
                <a:gd name="T40" fmla="*/ 1416328066 w 1711"/>
                <a:gd name="T41" fmla="*/ 1590219178 h 1280"/>
                <a:gd name="T42" fmla="*/ 1204634962 w 1711"/>
                <a:gd name="T43" fmla="*/ 1607859471 h 1280"/>
                <a:gd name="T44" fmla="*/ 990422497 w 1711"/>
                <a:gd name="T45" fmla="*/ 1580138557 h 1280"/>
                <a:gd name="T46" fmla="*/ 778729195 w 1711"/>
                <a:gd name="T47" fmla="*/ 1512093570 h 1280"/>
                <a:gd name="T48" fmla="*/ 584676389 w 1711"/>
                <a:gd name="T49" fmla="*/ 1398687376 h 1280"/>
                <a:gd name="T50" fmla="*/ 420867043 w 1711"/>
                <a:gd name="T51" fmla="*/ 1255037731 h 1280"/>
                <a:gd name="T52" fmla="*/ 289818832 w 1711"/>
                <a:gd name="T53" fmla="*/ 1083667171 h 1280"/>
                <a:gd name="T54" fmla="*/ 194052855 w 1711"/>
                <a:gd name="T55" fmla="*/ 892135369 h 1280"/>
                <a:gd name="T56" fmla="*/ 141128785 w 1711"/>
                <a:gd name="T57" fmla="*/ 690522748 h 1280"/>
                <a:gd name="T58" fmla="*/ 123488487 w 1711"/>
                <a:gd name="T59" fmla="*/ 476308754 h 1280"/>
                <a:gd name="T60" fmla="*/ 148690047 w 1711"/>
                <a:gd name="T61" fmla="*/ 262096249 h 1280"/>
                <a:gd name="T62" fmla="*/ 216733515 w 1711"/>
                <a:gd name="T63" fmla="*/ 50403118 h 1280"/>
                <a:gd name="T64" fmla="*/ 110886913 w 1711"/>
                <a:gd name="T65" fmla="*/ 312499355 h 1280"/>
                <a:gd name="T66" fmla="*/ 15120942 w 1711"/>
                <a:gd name="T67" fmla="*/ 740925853 h 1280"/>
                <a:gd name="T68" fmla="*/ 5040314 w 1711"/>
                <a:gd name="T69" fmla="*/ 1169352451 h 1280"/>
                <a:gd name="T70" fmla="*/ 75604705 w 1711"/>
                <a:gd name="T71" fmla="*/ 1590219178 h 1280"/>
                <a:gd name="T72" fmla="*/ 224294776 w 1711"/>
                <a:gd name="T73" fmla="*/ 1985883161 h 1280"/>
                <a:gd name="T74" fmla="*/ 448587965 w 1711"/>
                <a:gd name="T75" fmla="*/ 2147483647 h 1280"/>
                <a:gd name="T76" fmla="*/ 743447011 w 1711"/>
                <a:gd name="T77" fmla="*/ 2147483647 h 1280"/>
                <a:gd name="T78" fmla="*/ 1106349672 w 1711"/>
                <a:gd name="T79" fmla="*/ 2147483647 h 1280"/>
                <a:gd name="T80" fmla="*/ 1519655255 w 1711"/>
                <a:gd name="T81" fmla="*/ 2147483647 h 1280"/>
                <a:gd name="T82" fmla="*/ 1948082171 w 1711"/>
                <a:gd name="T83" fmla="*/ 2147483647 h 1280"/>
                <a:gd name="T84" fmla="*/ 2147483647 w 1711"/>
                <a:gd name="T85" fmla="*/ 2147483647 h 1280"/>
                <a:gd name="T86" fmla="*/ 2147483647 w 1711"/>
                <a:gd name="T87" fmla="*/ 2147483647 h 1280"/>
                <a:gd name="T88" fmla="*/ 2147483647 w 1711"/>
                <a:gd name="T89" fmla="*/ 2147483647 h 1280"/>
                <a:gd name="T90" fmla="*/ 2147483647 w 1711"/>
                <a:gd name="T91" fmla="*/ 2147483647 h 1280"/>
                <a:gd name="T92" fmla="*/ 2147483647 w 1711"/>
                <a:gd name="T93" fmla="*/ 2147483647 h 1280"/>
                <a:gd name="T94" fmla="*/ 2147483647 w 1711"/>
                <a:gd name="T95" fmla="*/ 2111890926 h 128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711"/>
                <a:gd name="T145" fmla="*/ 0 h 1280"/>
                <a:gd name="T146" fmla="*/ 1711 w 1711"/>
                <a:gd name="T147" fmla="*/ 1280 h 128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711" h="1280">
                  <a:moveTo>
                    <a:pt x="1663" y="798"/>
                  </a:moveTo>
                  <a:lnTo>
                    <a:pt x="1673" y="779"/>
                  </a:lnTo>
                  <a:lnTo>
                    <a:pt x="1682" y="757"/>
                  </a:lnTo>
                  <a:lnTo>
                    <a:pt x="1689" y="737"/>
                  </a:lnTo>
                  <a:lnTo>
                    <a:pt x="1695" y="716"/>
                  </a:lnTo>
                  <a:lnTo>
                    <a:pt x="1700" y="694"/>
                  </a:lnTo>
                  <a:lnTo>
                    <a:pt x="1704" y="673"/>
                  </a:lnTo>
                  <a:lnTo>
                    <a:pt x="1707" y="652"/>
                  </a:lnTo>
                  <a:lnTo>
                    <a:pt x="1709" y="631"/>
                  </a:lnTo>
                  <a:lnTo>
                    <a:pt x="1710" y="610"/>
                  </a:lnTo>
                  <a:lnTo>
                    <a:pt x="1710" y="588"/>
                  </a:lnTo>
                  <a:lnTo>
                    <a:pt x="1709" y="566"/>
                  </a:lnTo>
                  <a:lnTo>
                    <a:pt x="1707" y="546"/>
                  </a:lnTo>
                  <a:lnTo>
                    <a:pt x="1703" y="525"/>
                  </a:lnTo>
                  <a:lnTo>
                    <a:pt x="1699" y="504"/>
                  </a:lnTo>
                  <a:lnTo>
                    <a:pt x="1694" y="484"/>
                  </a:lnTo>
                  <a:lnTo>
                    <a:pt x="1688" y="463"/>
                  </a:lnTo>
                  <a:lnTo>
                    <a:pt x="1680" y="443"/>
                  </a:lnTo>
                  <a:lnTo>
                    <a:pt x="1672" y="424"/>
                  </a:lnTo>
                  <a:lnTo>
                    <a:pt x="1663" y="405"/>
                  </a:lnTo>
                  <a:lnTo>
                    <a:pt x="1653" y="386"/>
                  </a:lnTo>
                  <a:lnTo>
                    <a:pt x="1642" y="368"/>
                  </a:lnTo>
                  <a:lnTo>
                    <a:pt x="1631" y="350"/>
                  </a:lnTo>
                  <a:lnTo>
                    <a:pt x="1618" y="333"/>
                  </a:lnTo>
                  <a:lnTo>
                    <a:pt x="1605" y="316"/>
                  </a:lnTo>
                  <a:lnTo>
                    <a:pt x="1591" y="299"/>
                  </a:lnTo>
                  <a:lnTo>
                    <a:pt x="1576" y="284"/>
                  </a:lnTo>
                  <a:lnTo>
                    <a:pt x="1560" y="270"/>
                  </a:lnTo>
                  <a:lnTo>
                    <a:pt x="1542" y="256"/>
                  </a:lnTo>
                  <a:lnTo>
                    <a:pt x="1525" y="242"/>
                  </a:lnTo>
                  <a:lnTo>
                    <a:pt x="1507" y="230"/>
                  </a:lnTo>
                  <a:lnTo>
                    <a:pt x="1487" y="218"/>
                  </a:lnTo>
                  <a:lnTo>
                    <a:pt x="1468" y="207"/>
                  </a:lnTo>
                  <a:lnTo>
                    <a:pt x="1448" y="197"/>
                  </a:lnTo>
                  <a:lnTo>
                    <a:pt x="1427" y="189"/>
                  </a:lnTo>
                  <a:lnTo>
                    <a:pt x="1406" y="181"/>
                  </a:lnTo>
                  <a:lnTo>
                    <a:pt x="1385" y="175"/>
                  </a:lnTo>
                  <a:lnTo>
                    <a:pt x="1364" y="170"/>
                  </a:lnTo>
                  <a:lnTo>
                    <a:pt x="1343" y="166"/>
                  </a:lnTo>
                  <a:lnTo>
                    <a:pt x="1322" y="162"/>
                  </a:lnTo>
                  <a:lnTo>
                    <a:pt x="1301" y="160"/>
                  </a:lnTo>
                  <a:lnTo>
                    <a:pt x="1279" y="160"/>
                  </a:lnTo>
                  <a:lnTo>
                    <a:pt x="1258" y="160"/>
                  </a:lnTo>
                  <a:lnTo>
                    <a:pt x="1236" y="161"/>
                  </a:lnTo>
                  <a:lnTo>
                    <a:pt x="1216" y="163"/>
                  </a:lnTo>
                  <a:lnTo>
                    <a:pt x="1195" y="166"/>
                  </a:lnTo>
                  <a:lnTo>
                    <a:pt x="1174" y="170"/>
                  </a:lnTo>
                  <a:lnTo>
                    <a:pt x="1153" y="175"/>
                  </a:lnTo>
                  <a:lnTo>
                    <a:pt x="1134" y="181"/>
                  </a:lnTo>
                  <a:lnTo>
                    <a:pt x="1114" y="188"/>
                  </a:lnTo>
                  <a:lnTo>
                    <a:pt x="1095" y="196"/>
                  </a:lnTo>
                  <a:lnTo>
                    <a:pt x="1075" y="205"/>
                  </a:lnTo>
                  <a:lnTo>
                    <a:pt x="1056" y="215"/>
                  </a:lnTo>
                  <a:lnTo>
                    <a:pt x="1038" y="225"/>
                  </a:lnTo>
                  <a:lnTo>
                    <a:pt x="1020" y="236"/>
                  </a:lnTo>
                  <a:lnTo>
                    <a:pt x="1003" y="249"/>
                  </a:lnTo>
                  <a:lnTo>
                    <a:pt x="987" y="262"/>
                  </a:lnTo>
                  <a:lnTo>
                    <a:pt x="971" y="276"/>
                  </a:lnTo>
                  <a:lnTo>
                    <a:pt x="955" y="291"/>
                  </a:lnTo>
                  <a:lnTo>
                    <a:pt x="941" y="307"/>
                  </a:lnTo>
                  <a:lnTo>
                    <a:pt x="926" y="324"/>
                  </a:lnTo>
                  <a:lnTo>
                    <a:pt x="914" y="341"/>
                  </a:lnTo>
                  <a:lnTo>
                    <a:pt x="901" y="360"/>
                  </a:lnTo>
                  <a:lnTo>
                    <a:pt x="889" y="379"/>
                  </a:lnTo>
                  <a:lnTo>
                    <a:pt x="879" y="399"/>
                  </a:lnTo>
                  <a:lnTo>
                    <a:pt x="868" y="419"/>
                  </a:lnTo>
                  <a:lnTo>
                    <a:pt x="856" y="437"/>
                  </a:lnTo>
                  <a:lnTo>
                    <a:pt x="844" y="456"/>
                  </a:lnTo>
                  <a:lnTo>
                    <a:pt x="831" y="473"/>
                  </a:lnTo>
                  <a:lnTo>
                    <a:pt x="817" y="490"/>
                  </a:lnTo>
                  <a:lnTo>
                    <a:pt x="802" y="506"/>
                  </a:lnTo>
                  <a:lnTo>
                    <a:pt x="786" y="521"/>
                  </a:lnTo>
                  <a:lnTo>
                    <a:pt x="771" y="535"/>
                  </a:lnTo>
                  <a:lnTo>
                    <a:pt x="754" y="549"/>
                  </a:lnTo>
                  <a:lnTo>
                    <a:pt x="737" y="561"/>
                  </a:lnTo>
                  <a:lnTo>
                    <a:pt x="719" y="572"/>
                  </a:lnTo>
                  <a:lnTo>
                    <a:pt x="701" y="583"/>
                  </a:lnTo>
                  <a:lnTo>
                    <a:pt x="682" y="593"/>
                  </a:lnTo>
                  <a:lnTo>
                    <a:pt x="663" y="602"/>
                  </a:lnTo>
                  <a:lnTo>
                    <a:pt x="643" y="610"/>
                  </a:lnTo>
                  <a:lnTo>
                    <a:pt x="623" y="616"/>
                  </a:lnTo>
                  <a:lnTo>
                    <a:pt x="604" y="623"/>
                  </a:lnTo>
                  <a:lnTo>
                    <a:pt x="583" y="627"/>
                  </a:lnTo>
                  <a:lnTo>
                    <a:pt x="562" y="631"/>
                  </a:lnTo>
                  <a:lnTo>
                    <a:pt x="541" y="635"/>
                  </a:lnTo>
                  <a:lnTo>
                    <a:pt x="521" y="637"/>
                  </a:lnTo>
                  <a:lnTo>
                    <a:pt x="499" y="638"/>
                  </a:lnTo>
                  <a:lnTo>
                    <a:pt x="478" y="638"/>
                  </a:lnTo>
                  <a:lnTo>
                    <a:pt x="457" y="637"/>
                  </a:lnTo>
                  <a:lnTo>
                    <a:pt x="436" y="635"/>
                  </a:lnTo>
                  <a:lnTo>
                    <a:pt x="415" y="632"/>
                  </a:lnTo>
                  <a:lnTo>
                    <a:pt x="393" y="627"/>
                  </a:lnTo>
                  <a:lnTo>
                    <a:pt x="372" y="622"/>
                  </a:lnTo>
                  <a:lnTo>
                    <a:pt x="351" y="616"/>
                  </a:lnTo>
                  <a:lnTo>
                    <a:pt x="331" y="608"/>
                  </a:lnTo>
                  <a:lnTo>
                    <a:pt x="309" y="600"/>
                  </a:lnTo>
                  <a:lnTo>
                    <a:pt x="289" y="590"/>
                  </a:lnTo>
                  <a:lnTo>
                    <a:pt x="270" y="580"/>
                  </a:lnTo>
                  <a:lnTo>
                    <a:pt x="250" y="568"/>
                  </a:lnTo>
                  <a:lnTo>
                    <a:pt x="232" y="555"/>
                  </a:lnTo>
                  <a:lnTo>
                    <a:pt x="215" y="542"/>
                  </a:lnTo>
                  <a:lnTo>
                    <a:pt x="198" y="528"/>
                  </a:lnTo>
                  <a:lnTo>
                    <a:pt x="182" y="513"/>
                  </a:lnTo>
                  <a:lnTo>
                    <a:pt x="167" y="498"/>
                  </a:lnTo>
                  <a:lnTo>
                    <a:pt x="153" y="482"/>
                  </a:lnTo>
                  <a:lnTo>
                    <a:pt x="139" y="465"/>
                  </a:lnTo>
                  <a:lnTo>
                    <a:pt x="127" y="448"/>
                  </a:lnTo>
                  <a:lnTo>
                    <a:pt x="115" y="430"/>
                  </a:lnTo>
                  <a:lnTo>
                    <a:pt x="105" y="412"/>
                  </a:lnTo>
                  <a:lnTo>
                    <a:pt x="95" y="394"/>
                  </a:lnTo>
                  <a:lnTo>
                    <a:pt x="85" y="374"/>
                  </a:lnTo>
                  <a:lnTo>
                    <a:pt x="77" y="354"/>
                  </a:lnTo>
                  <a:lnTo>
                    <a:pt x="71" y="335"/>
                  </a:lnTo>
                  <a:lnTo>
                    <a:pt x="65" y="315"/>
                  </a:lnTo>
                  <a:lnTo>
                    <a:pt x="60" y="294"/>
                  </a:lnTo>
                  <a:lnTo>
                    <a:pt x="56" y="274"/>
                  </a:lnTo>
                  <a:lnTo>
                    <a:pt x="52" y="252"/>
                  </a:lnTo>
                  <a:lnTo>
                    <a:pt x="50" y="231"/>
                  </a:lnTo>
                  <a:lnTo>
                    <a:pt x="49" y="211"/>
                  </a:lnTo>
                  <a:lnTo>
                    <a:pt x="49" y="189"/>
                  </a:lnTo>
                  <a:lnTo>
                    <a:pt x="50" y="168"/>
                  </a:lnTo>
                  <a:lnTo>
                    <a:pt x="52" y="146"/>
                  </a:lnTo>
                  <a:lnTo>
                    <a:pt x="55" y="125"/>
                  </a:lnTo>
                  <a:lnTo>
                    <a:pt x="59" y="104"/>
                  </a:lnTo>
                  <a:lnTo>
                    <a:pt x="64" y="83"/>
                  </a:lnTo>
                  <a:lnTo>
                    <a:pt x="70" y="62"/>
                  </a:lnTo>
                  <a:lnTo>
                    <a:pt x="77" y="41"/>
                  </a:lnTo>
                  <a:lnTo>
                    <a:pt x="86" y="20"/>
                  </a:lnTo>
                  <a:lnTo>
                    <a:pt x="96" y="0"/>
                  </a:lnTo>
                  <a:lnTo>
                    <a:pt x="77" y="41"/>
                  </a:lnTo>
                  <a:lnTo>
                    <a:pt x="59" y="82"/>
                  </a:lnTo>
                  <a:lnTo>
                    <a:pt x="44" y="124"/>
                  </a:lnTo>
                  <a:lnTo>
                    <a:pt x="31" y="166"/>
                  </a:lnTo>
                  <a:lnTo>
                    <a:pt x="20" y="209"/>
                  </a:lnTo>
                  <a:lnTo>
                    <a:pt x="12" y="251"/>
                  </a:lnTo>
                  <a:lnTo>
                    <a:pt x="6" y="294"/>
                  </a:lnTo>
                  <a:lnTo>
                    <a:pt x="2" y="337"/>
                  </a:lnTo>
                  <a:lnTo>
                    <a:pt x="0" y="380"/>
                  </a:lnTo>
                  <a:lnTo>
                    <a:pt x="0" y="422"/>
                  </a:lnTo>
                  <a:lnTo>
                    <a:pt x="2" y="464"/>
                  </a:lnTo>
                  <a:lnTo>
                    <a:pt x="6" y="507"/>
                  </a:lnTo>
                  <a:lnTo>
                    <a:pt x="12" y="549"/>
                  </a:lnTo>
                  <a:lnTo>
                    <a:pt x="20" y="590"/>
                  </a:lnTo>
                  <a:lnTo>
                    <a:pt x="30" y="631"/>
                  </a:lnTo>
                  <a:lnTo>
                    <a:pt x="42" y="671"/>
                  </a:lnTo>
                  <a:lnTo>
                    <a:pt x="56" y="711"/>
                  </a:lnTo>
                  <a:lnTo>
                    <a:pt x="72" y="750"/>
                  </a:lnTo>
                  <a:lnTo>
                    <a:pt x="89" y="788"/>
                  </a:lnTo>
                  <a:lnTo>
                    <a:pt x="109" y="826"/>
                  </a:lnTo>
                  <a:lnTo>
                    <a:pt x="130" y="863"/>
                  </a:lnTo>
                  <a:lnTo>
                    <a:pt x="154" y="898"/>
                  </a:lnTo>
                  <a:lnTo>
                    <a:pt x="178" y="933"/>
                  </a:lnTo>
                  <a:lnTo>
                    <a:pt x="205" y="966"/>
                  </a:lnTo>
                  <a:lnTo>
                    <a:pt x="234" y="998"/>
                  </a:lnTo>
                  <a:lnTo>
                    <a:pt x="264" y="1029"/>
                  </a:lnTo>
                  <a:lnTo>
                    <a:pt x="295" y="1059"/>
                  </a:lnTo>
                  <a:lnTo>
                    <a:pt x="329" y="1087"/>
                  </a:lnTo>
                  <a:lnTo>
                    <a:pt x="364" y="1113"/>
                  </a:lnTo>
                  <a:lnTo>
                    <a:pt x="401" y="1138"/>
                  </a:lnTo>
                  <a:lnTo>
                    <a:pt x="439" y="1161"/>
                  </a:lnTo>
                  <a:lnTo>
                    <a:pt x="479" y="1183"/>
                  </a:lnTo>
                  <a:lnTo>
                    <a:pt x="520" y="1203"/>
                  </a:lnTo>
                  <a:lnTo>
                    <a:pt x="561" y="1220"/>
                  </a:lnTo>
                  <a:lnTo>
                    <a:pt x="603" y="1235"/>
                  </a:lnTo>
                  <a:lnTo>
                    <a:pt x="645" y="1248"/>
                  </a:lnTo>
                  <a:lnTo>
                    <a:pt x="688" y="1258"/>
                  </a:lnTo>
                  <a:lnTo>
                    <a:pt x="730" y="1267"/>
                  </a:lnTo>
                  <a:lnTo>
                    <a:pt x="773" y="1273"/>
                  </a:lnTo>
                  <a:lnTo>
                    <a:pt x="816" y="1277"/>
                  </a:lnTo>
                  <a:lnTo>
                    <a:pt x="859" y="1279"/>
                  </a:lnTo>
                  <a:lnTo>
                    <a:pt x="901" y="1279"/>
                  </a:lnTo>
                  <a:lnTo>
                    <a:pt x="943" y="1277"/>
                  </a:lnTo>
                  <a:lnTo>
                    <a:pt x="986" y="1273"/>
                  </a:lnTo>
                  <a:lnTo>
                    <a:pt x="1028" y="1267"/>
                  </a:lnTo>
                  <a:lnTo>
                    <a:pt x="1069" y="1258"/>
                  </a:lnTo>
                  <a:lnTo>
                    <a:pt x="1110" y="1248"/>
                  </a:lnTo>
                  <a:lnTo>
                    <a:pt x="1151" y="1236"/>
                  </a:lnTo>
                  <a:lnTo>
                    <a:pt x="1191" y="1222"/>
                  </a:lnTo>
                  <a:lnTo>
                    <a:pt x="1230" y="1207"/>
                  </a:lnTo>
                  <a:lnTo>
                    <a:pt x="1268" y="1189"/>
                  </a:lnTo>
                  <a:lnTo>
                    <a:pt x="1306" y="1169"/>
                  </a:lnTo>
                  <a:lnTo>
                    <a:pt x="1342" y="1148"/>
                  </a:lnTo>
                  <a:lnTo>
                    <a:pt x="1378" y="1124"/>
                  </a:lnTo>
                  <a:lnTo>
                    <a:pt x="1413" y="1099"/>
                  </a:lnTo>
                  <a:lnTo>
                    <a:pt x="1446" y="1073"/>
                  </a:lnTo>
                  <a:lnTo>
                    <a:pt x="1478" y="1044"/>
                  </a:lnTo>
                  <a:lnTo>
                    <a:pt x="1509" y="1014"/>
                  </a:lnTo>
                  <a:lnTo>
                    <a:pt x="1538" y="982"/>
                  </a:lnTo>
                  <a:lnTo>
                    <a:pt x="1567" y="949"/>
                  </a:lnTo>
                  <a:lnTo>
                    <a:pt x="1593" y="913"/>
                  </a:lnTo>
                  <a:lnTo>
                    <a:pt x="1618" y="877"/>
                  </a:lnTo>
                  <a:lnTo>
                    <a:pt x="1642" y="838"/>
                  </a:lnTo>
                  <a:lnTo>
                    <a:pt x="1663" y="798"/>
                  </a:lnTo>
                </a:path>
              </a:pathLst>
            </a:custGeom>
            <a:solidFill>
              <a:srgbClr val="A52641"/>
            </a:solidFill>
            <a:ln w="9525" cap="rnd">
              <a:noFill/>
              <a:round/>
              <a:headEnd/>
              <a:tailEnd/>
            </a:ln>
            <a:effectLst/>
          </p:spPr>
          <p:txBody>
            <a:bodyPr/>
            <a:lstStyle/>
            <a:p>
              <a:endParaRPr lang="en-US" dirty="0"/>
            </a:p>
          </p:txBody>
        </p:sp>
        <p:sp>
          <p:nvSpPr>
            <p:cNvPr id="60" name="TextBox 59"/>
            <p:cNvSpPr txBox="1"/>
            <p:nvPr/>
          </p:nvSpPr>
          <p:spPr>
            <a:xfrm>
              <a:off x="6795850" y="4962390"/>
              <a:ext cx="580554" cy="236173"/>
            </a:xfrm>
            <a:prstGeom prst="rect">
              <a:avLst/>
            </a:prstGeom>
            <a:noFill/>
          </p:spPr>
          <p:txBody>
            <a:bodyPr wrap="square" lIns="0" tIns="0" rIns="0" bIns="0" rtlCol="0" anchor="ctr">
              <a:noAutofit/>
            </a:bodyPr>
            <a:lstStyle/>
            <a:p>
              <a:pPr algn="ctr">
                <a:lnSpc>
                  <a:spcPct val="90000"/>
                </a:lnSpc>
              </a:pPr>
              <a:r>
                <a:rPr lang="en-US" sz="1100" dirty="0">
                  <a:solidFill>
                    <a:schemeClr val="bg1"/>
                  </a:solidFill>
                </a:rPr>
                <a:t>Platform</a:t>
              </a:r>
            </a:p>
          </p:txBody>
        </p:sp>
        <p:sp>
          <p:nvSpPr>
            <p:cNvPr id="61" name="TextBox 60"/>
            <p:cNvSpPr txBox="1"/>
            <p:nvPr/>
          </p:nvSpPr>
          <p:spPr>
            <a:xfrm>
              <a:off x="6795850" y="5328640"/>
              <a:ext cx="580554" cy="236173"/>
            </a:xfrm>
            <a:prstGeom prst="rect">
              <a:avLst/>
            </a:prstGeom>
            <a:noFill/>
          </p:spPr>
          <p:txBody>
            <a:bodyPr wrap="square" lIns="0" tIns="0" rIns="0" bIns="0" rtlCol="0" anchor="ctr">
              <a:noAutofit/>
            </a:bodyPr>
            <a:lstStyle/>
            <a:p>
              <a:pPr algn="ctr">
                <a:lnSpc>
                  <a:spcPct val="90000"/>
                </a:lnSpc>
              </a:pPr>
              <a:r>
                <a:rPr lang="en-US" sz="1100" dirty="0">
                  <a:solidFill>
                    <a:schemeClr val="bg1"/>
                  </a:solidFill>
                </a:rPr>
                <a:t>Hub</a:t>
              </a:r>
            </a:p>
          </p:txBody>
        </p:sp>
      </p:grpSp>
      <p:pic>
        <p:nvPicPr>
          <p:cNvPr id="62" name="Picture Placeholder 9"/>
          <p:cNvPicPr>
            <a:picLocks noChangeAspect="1"/>
          </p:cNvPicPr>
          <p:nvPr/>
        </p:nvPicPr>
        <p:blipFill rotWithShape="1">
          <a:blip r:embed="rId8" cstate="print">
            <a:extLst>
              <a:ext uri="{28A0092B-C50C-407E-A947-70E740481C1C}">
                <a14:useLocalDpi xmlns:a14="http://schemas.microsoft.com/office/drawing/2010/main" val="0"/>
              </a:ext>
            </a:extLst>
          </a:blip>
          <a:srcRect l="20510" t="14959" r="19084" b="13689"/>
          <a:stretch/>
        </p:blipFill>
        <p:spPr>
          <a:xfrm>
            <a:off x="10828983" y="3767925"/>
            <a:ext cx="568804" cy="671966"/>
          </a:xfrm>
          <a:prstGeom prst="rect">
            <a:avLst/>
          </a:prstGeom>
        </p:spPr>
      </p:pic>
      <p:pic>
        <p:nvPicPr>
          <p:cNvPr id="63" name="Picture Placeholder 11"/>
          <p:cNvPicPr>
            <a:picLocks noChangeAspect="1"/>
          </p:cNvPicPr>
          <p:nvPr/>
        </p:nvPicPr>
        <p:blipFill rotWithShape="1">
          <a:blip r:embed="rId9" cstate="print">
            <a:extLst>
              <a:ext uri="{28A0092B-C50C-407E-A947-70E740481C1C}">
                <a14:useLocalDpi xmlns:a14="http://schemas.microsoft.com/office/drawing/2010/main" val="0"/>
              </a:ext>
            </a:extLst>
          </a:blip>
          <a:srcRect l="16220" t="11832" r="18247" b="40521"/>
          <a:stretch/>
        </p:blipFill>
        <p:spPr bwMode="gray">
          <a:xfrm>
            <a:off x="10899918" y="4175136"/>
            <a:ext cx="412624" cy="300055"/>
          </a:xfrm>
          <a:prstGeom prst="rect">
            <a:avLst/>
          </a:prstGeom>
          <a:noFill/>
        </p:spPr>
      </p:pic>
      <p:sp>
        <p:nvSpPr>
          <p:cNvPr id="72" name="Rectangle 71"/>
          <p:cNvSpPr/>
          <p:nvPr/>
        </p:nvSpPr>
        <p:spPr bwMode="gray">
          <a:xfrm>
            <a:off x="7636641" y="4673780"/>
            <a:ext cx="3875445" cy="1461205"/>
          </a:xfrm>
          <a:prstGeom prst="rect">
            <a:avLst/>
          </a:prstGeom>
          <a:solidFill>
            <a:schemeClr val="accent3"/>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ndParaRPr>
          </a:p>
        </p:txBody>
      </p:sp>
      <p:pic>
        <p:nvPicPr>
          <p:cNvPr id="73" name="Picture 72"/>
          <p:cNvPicPr>
            <a:picLocks noChangeAspect="1"/>
          </p:cNvPicPr>
          <p:nvPr/>
        </p:nvPicPr>
        <p:blipFill>
          <a:blip r:embed="rId10" cstate="print">
            <a:lum bright="70000" contrast="-70000"/>
            <a:extLst>
              <a:ext uri="{BEBA8EAE-BF5A-486C-A8C5-ECC9F3942E4B}">
                <a14:imgProps xmlns:a14="http://schemas.microsoft.com/office/drawing/2010/main">
                  <a14:imgLayer r:embed="rId11">
                    <a14:imgEffect>
                      <a14:brightnessContrast bright="40000"/>
                    </a14:imgEffect>
                  </a14:imgLayer>
                </a14:imgProps>
              </a:ext>
              <a:ext uri="{28A0092B-C50C-407E-A947-70E740481C1C}">
                <a14:useLocalDpi xmlns:a14="http://schemas.microsoft.com/office/drawing/2010/main" val="0"/>
              </a:ext>
            </a:extLst>
          </a:blip>
          <a:stretch>
            <a:fillRect/>
          </a:stretch>
        </p:blipFill>
        <p:spPr>
          <a:xfrm>
            <a:off x="7790384" y="4676310"/>
            <a:ext cx="551592" cy="551592"/>
          </a:xfrm>
          <a:prstGeom prst="rect">
            <a:avLst/>
          </a:prstGeom>
        </p:spPr>
      </p:pic>
      <p:pic>
        <p:nvPicPr>
          <p:cNvPr id="74" name="Picture 73"/>
          <p:cNvPicPr>
            <a:picLocks noChangeAspect="1"/>
          </p:cNvPicPr>
          <p:nvPr/>
        </p:nvPicPr>
        <p:blipFill>
          <a:blip r:embed="rId12" cstate="print">
            <a:biLevel thresh="25000"/>
            <a:extLst>
              <a:ext uri="{BEBA8EAE-BF5A-486C-A8C5-ECC9F3942E4B}">
                <a14:imgProps xmlns:a14="http://schemas.microsoft.com/office/drawing/2010/main">
                  <a14:imgLayer r:embed="rId13">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8501379" y="4783853"/>
            <a:ext cx="588165" cy="512494"/>
          </a:xfrm>
          <a:prstGeom prst="rect">
            <a:avLst/>
          </a:prstGeom>
        </p:spPr>
      </p:pic>
      <p:pic>
        <p:nvPicPr>
          <p:cNvPr id="75" name="Picture 74"/>
          <p:cNvPicPr>
            <a:picLocks noChangeAspect="1"/>
          </p:cNvPicPr>
          <p:nvPr/>
        </p:nvPicPr>
        <p:blipFill>
          <a:blip r:embed="rId14" cstate="print">
            <a:biLevel thresh="25000"/>
            <a:extLst>
              <a:ext uri="{BEBA8EAE-BF5A-486C-A8C5-ECC9F3942E4B}">
                <a14:imgProps xmlns:a14="http://schemas.microsoft.com/office/drawing/2010/main">
                  <a14:imgLayer r:embed="rId15">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9356503" y="4807418"/>
            <a:ext cx="430950" cy="392314"/>
          </a:xfrm>
          <a:prstGeom prst="rect">
            <a:avLst/>
          </a:prstGeom>
        </p:spPr>
      </p:pic>
      <p:pic>
        <p:nvPicPr>
          <p:cNvPr id="76" name="Picture 75"/>
          <p:cNvPicPr>
            <a:picLocks noChangeAspect="1"/>
          </p:cNvPicPr>
          <p:nvPr/>
        </p:nvPicPr>
        <p:blipFill>
          <a:blip r:embed="rId16" cstate="print">
            <a:biLevel thresh="25000"/>
            <a:extLst>
              <a:ext uri="{BEBA8EAE-BF5A-486C-A8C5-ECC9F3942E4B}">
                <a14:imgProps xmlns:a14="http://schemas.microsoft.com/office/drawing/2010/main">
                  <a14:imgLayer r:embed="rId17">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9941193" y="4732384"/>
            <a:ext cx="578418" cy="504002"/>
          </a:xfrm>
          <a:prstGeom prst="rect">
            <a:avLst/>
          </a:prstGeom>
        </p:spPr>
      </p:pic>
      <p:pic>
        <p:nvPicPr>
          <p:cNvPr id="77" name="Picture 76"/>
          <p:cNvPicPr>
            <a:picLocks noChangeAspect="1"/>
          </p:cNvPicPr>
          <p:nvPr/>
        </p:nvPicPr>
        <p:blipFill>
          <a:blip r:embed="rId18" cstate="print">
            <a:biLevel thresh="50000"/>
            <a:extLst>
              <a:ext uri="{28A0092B-C50C-407E-A947-70E740481C1C}">
                <a14:useLocalDpi xmlns:a14="http://schemas.microsoft.com/office/drawing/2010/main" val="0"/>
              </a:ext>
            </a:extLst>
          </a:blip>
          <a:stretch>
            <a:fillRect/>
          </a:stretch>
        </p:blipFill>
        <p:spPr>
          <a:xfrm>
            <a:off x="10717593" y="4800683"/>
            <a:ext cx="395517" cy="399049"/>
          </a:xfrm>
          <a:prstGeom prst="rect">
            <a:avLst/>
          </a:prstGeom>
        </p:spPr>
      </p:pic>
      <p:pic>
        <p:nvPicPr>
          <p:cNvPr id="78" name="Picture 77"/>
          <p:cNvPicPr>
            <a:picLocks noChangeAspect="1"/>
          </p:cNvPicPr>
          <p:nvPr/>
        </p:nvPicPr>
        <p:blipFill>
          <a:blip r:embed="rId19" cstate="print">
            <a:biLevel thresh="50000"/>
            <a:extLst>
              <a:ext uri="{28A0092B-C50C-407E-A947-70E740481C1C}">
                <a14:useLocalDpi xmlns:a14="http://schemas.microsoft.com/office/drawing/2010/main" val="0"/>
              </a:ext>
            </a:extLst>
          </a:blip>
          <a:stretch>
            <a:fillRect/>
          </a:stretch>
        </p:blipFill>
        <p:spPr>
          <a:xfrm>
            <a:off x="7855995" y="5501299"/>
            <a:ext cx="454436" cy="352027"/>
          </a:xfrm>
          <a:prstGeom prst="rect">
            <a:avLst/>
          </a:prstGeom>
        </p:spPr>
      </p:pic>
      <p:pic>
        <p:nvPicPr>
          <p:cNvPr id="79" name="Picture 78"/>
          <p:cNvPicPr>
            <a:picLocks noChangeAspect="1"/>
          </p:cNvPicPr>
          <p:nvPr/>
        </p:nvPicPr>
        <p:blipFill>
          <a:blip r:embed="rId20" cstate="print">
            <a:biLevel thresh="50000"/>
            <a:extLst>
              <a:ext uri="{28A0092B-C50C-407E-A947-70E740481C1C}">
                <a14:useLocalDpi xmlns:a14="http://schemas.microsoft.com/office/drawing/2010/main" val="0"/>
              </a:ext>
            </a:extLst>
          </a:blip>
          <a:stretch>
            <a:fillRect/>
          </a:stretch>
        </p:blipFill>
        <p:spPr>
          <a:xfrm>
            <a:off x="8775521" y="5526227"/>
            <a:ext cx="397219" cy="352027"/>
          </a:xfrm>
          <a:prstGeom prst="rect">
            <a:avLst/>
          </a:prstGeom>
        </p:spPr>
      </p:pic>
      <p:pic>
        <p:nvPicPr>
          <p:cNvPr id="80" name="Picture 79"/>
          <p:cNvPicPr>
            <a:picLocks noChangeAspect="1"/>
          </p:cNvPicPr>
          <p:nvPr/>
        </p:nvPicPr>
        <p:blipFill>
          <a:blip r:embed="rId21" cstate="print">
            <a:biLevel thresh="50000"/>
            <a:extLst>
              <a:ext uri="{28A0092B-C50C-407E-A947-70E740481C1C}">
                <a14:useLocalDpi xmlns:a14="http://schemas.microsoft.com/office/drawing/2010/main" val="0"/>
              </a:ext>
            </a:extLst>
          </a:blip>
          <a:stretch>
            <a:fillRect/>
          </a:stretch>
        </p:blipFill>
        <p:spPr>
          <a:xfrm>
            <a:off x="9714529" y="5509516"/>
            <a:ext cx="352027" cy="352027"/>
          </a:xfrm>
          <a:prstGeom prst="rect">
            <a:avLst/>
          </a:prstGeom>
        </p:spPr>
      </p:pic>
      <p:pic>
        <p:nvPicPr>
          <p:cNvPr id="82" name="Picture 81"/>
          <p:cNvPicPr>
            <a:picLocks noChangeAspect="1"/>
          </p:cNvPicPr>
          <p:nvPr/>
        </p:nvPicPr>
        <p:blipFill>
          <a:blip r:embed="rId22" cstate="print">
            <a:biLevel thresh="50000"/>
            <a:extLst>
              <a:ext uri="{28A0092B-C50C-407E-A947-70E740481C1C}">
                <a14:useLocalDpi xmlns:a14="http://schemas.microsoft.com/office/drawing/2010/main" val="0"/>
              </a:ext>
            </a:extLst>
          </a:blip>
          <a:stretch>
            <a:fillRect/>
          </a:stretch>
        </p:blipFill>
        <p:spPr>
          <a:xfrm>
            <a:off x="10715556" y="5512706"/>
            <a:ext cx="388029" cy="352027"/>
          </a:xfrm>
          <a:prstGeom prst="rect">
            <a:avLst/>
          </a:prstGeom>
        </p:spPr>
      </p:pic>
      <p:sp>
        <p:nvSpPr>
          <p:cNvPr id="83" name="TextBox 82"/>
          <p:cNvSpPr txBox="1"/>
          <p:nvPr/>
        </p:nvSpPr>
        <p:spPr>
          <a:xfrm>
            <a:off x="7737288" y="5209119"/>
            <a:ext cx="682179" cy="166199"/>
          </a:xfrm>
          <a:prstGeom prst="rect">
            <a:avLst/>
          </a:prstGeom>
          <a:noFill/>
        </p:spPr>
        <p:txBody>
          <a:bodyPr wrap="square" lIns="0" tIns="0" rIns="0" bIns="0" rtlCol="0">
            <a:spAutoFit/>
          </a:bodyPr>
          <a:lstStyle/>
          <a:p>
            <a:pPr algn="ctr">
              <a:lnSpc>
                <a:spcPct val="90000"/>
              </a:lnSpc>
            </a:pPr>
            <a:r>
              <a:rPr lang="en-US" sz="1200" i="1" dirty="0">
                <a:solidFill>
                  <a:schemeClr val="tx2"/>
                </a:solidFill>
                <a:cs typeface="MV Boli" pitchFamily="2" charset="0"/>
              </a:rPr>
              <a:t>Security</a:t>
            </a:r>
          </a:p>
        </p:txBody>
      </p:sp>
      <p:sp>
        <p:nvSpPr>
          <p:cNvPr id="84" name="TextBox 83"/>
          <p:cNvSpPr txBox="1"/>
          <p:nvPr/>
        </p:nvSpPr>
        <p:spPr>
          <a:xfrm>
            <a:off x="8428992" y="5208609"/>
            <a:ext cx="817938" cy="166199"/>
          </a:xfrm>
          <a:prstGeom prst="rect">
            <a:avLst/>
          </a:prstGeom>
          <a:noFill/>
        </p:spPr>
        <p:txBody>
          <a:bodyPr wrap="square" lIns="0" tIns="0" rIns="0" bIns="0" rtlCol="0">
            <a:spAutoFit/>
          </a:bodyPr>
          <a:lstStyle/>
          <a:p>
            <a:pPr algn="ctr">
              <a:lnSpc>
                <a:spcPct val="90000"/>
              </a:lnSpc>
            </a:pPr>
            <a:r>
              <a:rPr lang="en-US" sz="1200" i="1" dirty="0">
                <a:solidFill>
                  <a:schemeClr val="tx2"/>
                </a:solidFill>
                <a:cs typeface="MV Boli" pitchFamily="2" charset="0"/>
              </a:rPr>
              <a:t>Integration</a:t>
            </a:r>
          </a:p>
        </p:txBody>
      </p:sp>
      <p:sp>
        <p:nvSpPr>
          <p:cNvPr id="85" name="TextBox 84"/>
          <p:cNvSpPr txBox="1"/>
          <p:nvPr/>
        </p:nvSpPr>
        <p:spPr>
          <a:xfrm>
            <a:off x="9234768" y="5227744"/>
            <a:ext cx="682179" cy="166199"/>
          </a:xfrm>
          <a:prstGeom prst="rect">
            <a:avLst/>
          </a:prstGeom>
          <a:noFill/>
        </p:spPr>
        <p:txBody>
          <a:bodyPr wrap="square" lIns="0" tIns="0" rIns="0" bIns="0" rtlCol="0">
            <a:spAutoFit/>
          </a:bodyPr>
          <a:lstStyle/>
          <a:p>
            <a:pPr algn="ctr">
              <a:lnSpc>
                <a:spcPct val="90000"/>
              </a:lnSpc>
            </a:pPr>
            <a:r>
              <a:rPr lang="en-US" sz="1200" i="1" dirty="0">
                <a:solidFill>
                  <a:schemeClr val="tx2"/>
                </a:solidFill>
                <a:cs typeface="MV Boli" pitchFamily="2" charset="0"/>
              </a:rPr>
              <a:t>AppDev</a:t>
            </a:r>
          </a:p>
        </p:txBody>
      </p:sp>
      <p:sp>
        <p:nvSpPr>
          <p:cNvPr id="86" name="TextBox 85"/>
          <p:cNvSpPr txBox="1"/>
          <p:nvPr/>
        </p:nvSpPr>
        <p:spPr>
          <a:xfrm>
            <a:off x="9876454" y="5250010"/>
            <a:ext cx="682179" cy="166199"/>
          </a:xfrm>
          <a:prstGeom prst="rect">
            <a:avLst/>
          </a:prstGeom>
          <a:noFill/>
        </p:spPr>
        <p:txBody>
          <a:bodyPr wrap="square" lIns="0" tIns="0" rIns="0" bIns="0" rtlCol="0">
            <a:spAutoFit/>
          </a:bodyPr>
          <a:lstStyle/>
          <a:p>
            <a:pPr algn="ctr">
              <a:lnSpc>
                <a:spcPct val="90000"/>
              </a:lnSpc>
            </a:pPr>
            <a:r>
              <a:rPr lang="en-US" sz="1200" i="1" dirty="0">
                <a:solidFill>
                  <a:schemeClr val="tx2"/>
                </a:solidFill>
                <a:cs typeface="MV Boli" pitchFamily="2" charset="0"/>
              </a:rPr>
              <a:t>IaaS</a:t>
            </a:r>
          </a:p>
        </p:txBody>
      </p:sp>
      <p:sp>
        <p:nvSpPr>
          <p:cNvPr id="87" name="TextBox 86"/>
          <p:cNvSpPr txBox="1"/>
          <p:nvPr/>
        </p:nvSpPr>
        <p:spPr>
          <a:xfrm>
            <a:off x="10590005" y="5217924"/>
            <a:ext cx="682179" cy="166199"/>
          </a:xfrm>
          <a:prstGeom prst="rect">
            <a:avLst/>
          </a:prstGeom>
          <a:noFill/>
        </p:spPr>
        <p:txBody>
          <a:bodyPr wrap="square" lIns="0" tIns="0" rIns="0" bIns="0" rtlCol="0">
            <a:spAutoFit/>
          </a:bodyPr>
          <a:lstStyle/>
          <a:p>
            <a:pPr algn="ctr">
              <a:lnSpc>
                <a:spcPct val="90000"/>
              </a:lnSpc>
            </a:pPr>
            <a:r>
              <a:rPr lang="en-US" sz="1200" i="1" dirty="0">
                <a:solidFill>
                  <a:schemeClr val="tx2"/>
                </a:solidFill>
                <a:cs typeface="MV Boli" pitchFamily="2" charset="0"/>
              </a:rPr>
              <a:t>Info Mgmt</a:t>
            </a:r>
          </a:p>
        </p:txBody>
      </p:sp>
      <p:sp>
        <p:nvSpPr>
          <p:cNvPr id="88" name="TextBox 87"/>
          <p:cNvSpPr txBox="1"/>
          <p:nvPr/>
        </p:nvSpPr>
        <p:spPr>
          <a:xfrm>
            <a:off x="7761200" y="5878254"/>
            <a:ext cx="682179" cy="166199"/>
          </a:xfrm>
          <a:prstGeom prst="rect">
            <a:avLst/>
          </a:prstGeom>
          <a:noFill/>
        </p:spPr>
        <p:txBody>
          <a:bodyPr wrap="square" lIns="0" tIns="0" rIns="0" bIns="0" rtlCol="0">
            <a:spAutoFit/>
          </a:bodyPr>
          <a:lstStyle/>
          <a:p>
            <a:pPr algn="ctr">
              <a:lnSpc>
                <a:spcPct val="90000"/>
              </a:lnSpc>
            </a:pPr>
            <a:r>
              <a:rPr lang="en-US" sz="1200" i="1" dirty="0">
                <a:solidFill>
                  <a:schemeClr val="tx2"/>
                </a:solidFill>
                <a:cs typeface="MV Boli" pitchFamily="2" charset="0"/>
              </a:rPr>
              <a:t>Analytics</a:t>
            </a:r>
          </a:p>
        </p:txBody>
      </p:sp>
      <p:sp>
        <p:nvSpPr>
          <p:cNvPr id="89" name="TextBox 88"/>
          <p:cNvSpPr txBox="1"/>
          <p:nvPr/>
        </p:nvSpPr>
        <p:spPr>
          <a:xfrm>
            <a:off x="8633040" y="5884964"/>
            <a:ext cx="682179" cy="166199"/>
          </a:xfrm>
          <a:prstGeom prst="rect">
            <a:avLst/>
          </a:prstGeom>
          <a:noFill/>
        </p:spPr>
        <p:txBody>
          <a:bodyPr wrap="square" lIns="0" tIns="0" rIns="0" bIns="0" rtlCol="0">
            <a:spAutoFit/>
          </a:bodyPr>
          <a:lstStyle/>
          <a:p>
            <a:pPr algn="ctr">
              <a:lnSpc>
                <a:spcPct val="90000"/>
              </a:lnSpc>
            </a:pPr>
            <a:r>
              <a:rPr lang="en-US" sz="1200" i="1" dirty="0">
                <a:solidFill>
                  <a:schemeClr val="tx2"/>
                </a:solidFill>
                <a:cs typeface="MV Boli" pitchFamily="2" charset="0"/>
              </a:rPr>
              <a:t>Eng Sys</a:t>
            </a:r>
          </a:p>
        </p:txBody>
      </p:sp>
      <p:sp>
        <p:nvSpPr>
          <p:cNvPr id="90" name="TextBox 89"/>
          <p:cNvSpPr txBox="1"/>
          <p:nvPr/>
        </p:nvSpPr>
        <p:spPr>
          <a:xfrm>
            <a:off x="9566527" y="5884963"/>
            <a:ext cx="682179" cy="166199"/>
          </a:xfrm>
          <a:prstGeom prst="rect">
            <a:avLst/>
          </a:prstGeom>
          <a:noFill/>
        </p:spPr>
        <p:txBody>
          <a:bodyPr wrap="square" lIns="0" tIns="0" rIns="0" bIns="0" rtlCol="0">
            <a:spAutoFit/>
          </a:bodyPr>
          <a:lstStyle/>
          <a:p>
            <a:pPr algn="ctr">
              <a:lnSpc>
                <a:spcPct val="90000"/>
              </a:lnSpc>
            </a:pPr>
            <a:r>
              <a:rPr lang="en-US" sz="1200" i="1" dirty="0">
                <a:solidFill>
                  <a:schemeClr val="tx2"/>
                </a:solidFill>
                <a:cs typeface="MV Boli" pitchFamily="2" charset="0"/>
              </a:rPr>
              <a:t>Servers</a:t>
            </a:r>
          </a:p>
        </p:txBody>
      </p:sp>
      <p:sp>
        <p:nvSpPr>
          <p:cNvPr id="91" name="TextBox 90"/>
          <p:cNvSpPr txBox="1"/>
          <p:nvPr/>
        </p:nvSpPr>
        <p:spPr>
          <a:xfrm>
            <a:off x="10535427" y="5886281"/>
            <a:ext cx="682179" cy="166199"/>
          </a:xfrm>
          <a:prstGeom prst="rect">
            <a:avLst/>
          </a:prstGeom>
          <a:noFill/>
        </p:spPr>
        <p:txBody>
          <a:bodyPr wrap="square" lIns="0" tIns="0" rIns="0" bIns="0" rtlCol="0">
            <a:spAutoFit/>
          </a:bodyPr>
          <a:lstStyle/>
          <a:p>
            <a:pPr algn="ctr">
              <a:lnSpc>
                <a:spcPct val="90000"/>
              </a:lnSpc>
            </a:pPr>
            <a:r>
              <a:rPr lang="en-US" sz="1200" i="1" dirty="0">
                <a:solidFill>
                  <a:schemeClr val="tx2"/>
                </a:solidFill>
                <a:cs typeface="MV Boli" pitchFamily="2" charset="0"/>
              </a:rPr>
              <a:t>Storage</a:t>
            </a:r>
          </a:p>
        </p:txBody>
      </p:sp>
      <p:sp>
        <p:nvSpPr>
          <p:cNvPr id="92" name="Rectangle 91"/>
          <p:cNvSpPr/>
          <p:nvPr/>
        </p:nvSpPr>
        <p:spPr>
          <a:xfrm>
            <a:off x="10315637" y="2602684"/>
            <a:ext cx="1438041" cy="1031051"/>
          </a:xfrm>
          <a:prstGeom prst="rect">
            <a:avLst/>
          </a:prstGeom>
        </p:spPr>
        <p:txBody>
          <a:bodyPr wrap="square">
            <a:spAutoFit/>
          </a:bodyPr>
          <a:lstStyle/>
          <a:p>
            <a:pPr algn="ctr"/>
            <a:r>
              <a:rPr lang="en-US" sz="1100" dirty="0">
                <a:solidFill>
                  <a:schemeClr val="tx2"/>
                </a:solidFill>
                <a:latin typeface="Segoe Print" panose="02000600000000000000" pitchFamily="2" charset="0"/>
              </a:rPr>
              <a:t/>
            </a:r>
            <a:br>
              <a:rPr lang="en-US" sz="1100" dirty="0">
                <a:solidFill>
                  <a:schemeClr val="tx2"/>
                </a:solidFill>
                <a:latin typeface="Segoe Print" panose="02000600000000000000" pitchFamily="2" charset="0"/>
              </a:rPr>
            </a:br>
            <a:r>
              <a:rPr lang="en-US" sz="1000" dirty="0">
                <a:solidFill>
                  <a:schemeClr val="tx2"/>
                </a:solidFill>
              </a:rPr>
              <a:t>Note: Initially, Hub SEs are assigned along with Platform Specialists for special on-the-job training.  </a:t>
            </a:r>
            <a:endParaRPr lang="en-US" sz="1100" dirty="0">
              <a:solidFill>
                <a:schemeClr val="tx2"/>
              </a:solidFill>
            </a:endParaRPr>
          </a:p>
        </p:txBody>
      </p:sp>
      <p:sp>
        <p:nvSpPr>
          <p:cNvPr id="93" name="TextBox 92"/>
          <p:cNvSpPr txBox="1"/>
          <p:nvPr/>
        </p:nvSpPr>
        <p:spPr>
          <a:xfrm>
            <a:off x="7426694" y="4474853"/>
            <a:ext cx="1251045" cy="145424"/>
          </a:xfrm>
          <a:prstGeom prst="rect">
            <a:avLst/>
          </a:prstGeom>
          <a:noFill/>
        </p:spPr>
        <p:txBody>
          <a:bodyPr wrap="square" lIns="0" tIns="0" rIns="0" bIns="0" rtlCol="0">
            <a:spAutoFit/>
          </a:bodyPr>
          <a:lstStyle/>
          <a:p>
            <a:pPr algn="ctr">
              <a:lnSpc>
                <a:spcPct val="90000"/>
              </a:lnSpc>
            </a:pPr>
            <a:r>
              <a:rPr lang="en-US" sz="1050" dirty="0">
                <a:solidFill>
                  <a:schemeClr val="tx2"/>
                </a:solidFill>
                <a:cs typeface="MV Boli" pitchFamily="2" charset="0"/>
              </a:rPr>
              <a:t>Platform Specialist</a:t>
            </a:r>
          </a:p>
        </p:txBody>
      </p:sp>
      <p:sp>
        <p:nvSpPr>
          <p:cNvPr id="95" name="TextBox 94"/>
          <p:cNvSpPr txBox="1"/>
          <p:nvPr/>
        </p:nvSpPr>
        <p:spPr>
          <a:xfrm>
            <a:off x="10502633" y="4484714"/>
            <a:ext cx="1251045" cy="145424"/>
          </a:xfrm>
          <a:prstGeom prst="rect">
            <a:avLst/>
          </a:prstGeom>
          <a:noFill/>
        </p:spPr>
        <p:txBody>
          <a:bodyPr wrap="square" lIns="0" tIns="0" rIns="0" bIns="0" rtlCol="0">
            <a:spAutoFit/>
          </a:bodyPr>
          <a:lstStyle/>
          <a:p>
            <a:pPr algn="ctr">
              <a:lnSpc>
                <a:spcPct val="90000"/>
              </a:lnSpc>
            </a:pPr>
            <a:r>
              <a:rPr lang="en-US" sz="1050" dirty="0">
                <a:solidFill>
                  <a:schemeClr val="tx2"/>
                </a:solidFill>
                <a:cs typeface="MV Boli" pitchFamily="2" charset="0"/>
              </a:rPr>
              <a:t>Hub SE</a:t>
            </a:r>
          </a:p>
        </p:txBody>
      </p:sp>
      <p:cxnSp>
        <p:nvCxnSpPr>
          <p:cNvPr id="113" name="Straight Connector 112"/>
          <p:cNvCxnSpPr/>
          <p:nvPr/>
        </p:nvCxnSpPr>
        <p:spPr>
          <a:xfrm>
            <a:off x="9475834" y="2594757"/>
            <a:ext cx="24307" cy="1193791"/>
          </a:xfrm>
          <a:prstGeom prst="line">
            <a:avLst/>
          </a:prstGeom>
          <a:ln w="19050">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15" name="Diamond 114"/>
          <p:cNvSpPr/>
          <p:nvPr/>
        </p:nvSpPr>
        <p:spPr bwMode="gray">
          <a:xfrm>
            <a:off x="8658205" y="2690967"/>
            <a:ext cx="1663508" cy="905402"/>
          </a:xfrm>
          <a:prstGeom prst="diamond">
            <a:avLst/>
          </a:prstGeom>
          <a:solidFill>
            <a:schemeClr val="tx2"/>
          </a:solidFill>
          <a:ln w="158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lnSpc>
                <a:spcPct val="90000"/>
              </a:lnSpc>
            </a:pPr>
            <a:r>
              <a:rPr lang="en-US" sz="1200" b="1" dirty="0">
                <a:solidFill>
                  <a:schemeClr val="bg1"/>
                </a:solidFill>
              </a:rPr>
              <a:t>Do Hub SEs support this service?</a:t>
            </a:r>
          </a:p>
        </p:txBody>
      </p:sp>
      <p:cxnSp>
        <p:nvCxnSpPr>
          <p:cNvPr id="108" name="Straight Arrow Connector 107"/>
          <p:cNvCxnSpPr/>
          <p:nvPr/>
        </p:nvCxnSpPr>
        <p:spPr>
          <a:xfrm flipV="1">
            <a:off x="1955871" y="3066585"/>
            <a:ext cx="2627810" cy="5872"/>
          </a:xfrm>
          <a:prstGeom prst="straightConnector1">
            <a:avLst/>
          </a:prstGeom>
          <a:ln w="19050">
            <a:solidFill>
              <a:schemeClr val="accent2"/>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12" name="Straight Arrow Connector 111"/>
          <p:cNvCxnSpPr/>
          <p:nvPr/>
        </p:nvCxnSpPr>
        <p:spPr>
          <a:xfrm flipV="1">
            <a:off x="1972020" y="4210702"/>
            <a:ext cx="2627810" cy="5872"/>
          </a:xfrm>
          <a:prstGeom prst="straightConnector1">
            <a:avLst/>
          </a:prstGeom>
          <a:ln w="19050">
            <a:solidFill>
              <a:schemeClr val="accent2"/>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16" name="Straight Arrow Connector 115"/>
          <p:cNvCxnSpPr/>
          <p:nvPr/>
        </p:nvCxnSpPr>
        <p:spPr>
          <a:xfrm flipV="1">
            <a:off x="3749663" y="1839951"/>
            <a:ext cx="822337" cy="4323"/>
          </a:xfrm>
          <a:prstGeom prst="straightConnector1">
            <a:avLst/>
          </a:prstGeom>
          <a:ln w="19050">
            <a:solidFill>
              <a:schemeClr val="accent2"/>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3365773" y="5158745"/>
            <a:ext cx="914400" cy="175333"/>
          </a:xfrm>
          <a:prstGeom prst="rect">
            <a:avLst/>
          </a:prstGeom>
          <a:noFill/>
        </p:spPr>
        <p:txBody>
          <a:bodyPr wrap="none" lIns="0" tIns="0" rIns="0" bIns="0" rtlCol="0">
            <a:noAutofit/>
          </a:bodyPr>
          <a:lstStyle/>
          <a:p>
            <a:pPr>
              <a:lnSpc>
                <a:spcPct val="90000"/>
              </a:lnSpc>
            </a:pPr>
            <a:r>
              <a:rPr lang="en-US" sz="1000" dirty="0"/>
              <a:t>Process is coming.</a:t>
            </a:r>
          </a:p>
        </p:txBody>
      </p:sp>
    </p:spTree>
    <p:extLst>
      <p:ext uri="{BB962C8B-B14F-4D97-AF65-F5344CB8AC3E}">
        <p14:creationId xmlns:p14="http://schemas.microsoft.com/office/powerpoint/2010/main" val="99856070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50" b="0" i="0" u="none" strike="noStrike" kern="1200" cap="none" spc="0" normalizeH="0" baseline="0" noProof="0">
                <a:ln>
                  <a:noFill/>
                </a:ln>
                <a:solidFill>
                  <a:srgbClr val="58595B"/>
                </a:solidFill>
                <a:effectLst/>
                <a:uLnTx/>
                <a:uFillTx/>
                <a:latin typeface="Calibri"/>
                <a:ea typeface="+mn-ea"/>
                <a:cs typeface="+mn-cs"/>
              </a:rPr>
              <a:t>Confidential – Oracle Internal</a:t>
            </a:r>
            <a:endParaRPr kumimoji="0" lang="en-US" sz="850" b="0" i="0" u="none" strike="noStrike" kern="1200" cap="none" spc="0" normalizeH="0" baseline="0" noProof="0" dirty="0">
              <a:ln>
                <a:noFill/>
              </a:ln>
              <a:solidFill>
                <a:srgbClr val="58595B"/>
              </a:solidFill>
              <a:effectLst/>
              <a:uLnTx/>
              <a:uFillTx/>
              <a:latin typeface="Calibri"/>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51EAA63-D034-42AE-91FA-B13B9518C7BE}" type="slidenum">
              <a:rPr kumimoji="0" lang="en-US" sz="850" b="0" i="0" u="none" strike="noStrike" kern="1200" cap="none" spc="0" normalizeH="0" baseline="0" noProof="0" smtClean="0">
                <a:ln>
                  <a:noFill/>
                </a:ln>
                <a:solidFill>
                  <a:srgbClr val="58595B"/>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850" b="0" i="0" u="none" strike="noStrike" kern="1200" cap="none" spc="0" normalizeH="0" baseline="0" noProof="0" dirty="0">
              <a:ln>
                <a:noFill/>
              </a:ln>
              <a:solidFill>
                <a:srgbClr val="58595B"/>
              </a:solidFill>
              <a:effectLst/>
              <a:uLnTx/>
              <a:uFillTx/>
              <a:latin typeface="Calibri"/>
              <a:ea typeface="+mn-ea"/>
              <a:cs typeface="+mn-cs"/>
            </a:endParaRPr>
          </a:p>
        </p:txBody>
      </p:sp>
      <p:pic>
        <p:nvPicPr>
          <p:cNvPr id="11" name="Picture 10" descr="Oracle logo in white on red staging background"/>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75" y="6276973"/>
            <a:ext cx="1625138" cy="594360"/>
          </a:xfrm>
          <a:prstGeom prst="rect">
            <a:avLst/>
          </a:prstGeom>
        </p:spPr>
      </p:pic>
      <p:sp>
        <p:nvSpPr>
          <p:cNvPr id="6" name="Parallelogram 5"/>
          <p:cNvSpPr/>
          <p:nvPr/>
        </p:nvSpPr>
        <p:spPr>
          <a:xfrm>
            <a:off x="-412877" y="190830"/>
            <a:ext cx="9390622" cy="651006"/>
          </a:xfrm>
          <a:prstGeom prst="parallelogram">
            <a:avLst>
              <a:gd name="adj" fmla="val 36579"/>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Calibri"/>
              <a:ea typeface="+mn-ea"/>
              <a:cs typeface="+mn-cs"/>
            </a:endParaRPr>
          </a:p>
        </p:txBody>
      </p:sp>
      <p:sp>
        <p:nvSpPr>
          <p:cNvPr id="7" name="TextBox 6"/>
          <p:cNvSpPr txBox="1"/>
          <p:nvPr/>
        </p:nvSpPr>
        <p:spPr>
          <a:xfrm>
            <a:off x="962024" y="402648"/>
            <a:ext cx="7873631" cy="252377"/>
          </a:xfrm>
          <a:prstGeom prst="rect">
            <a:avLst/>
          </a:prstGeom>
          <a:noFill/>
        </p:spPr>
        <p:txBody>
          <a:bodyPr wrap="square" lIns="0" tIns="0" rIns="0" bIns="0" rtlCol="0" anchor="ctr" anchorCtr="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Calibri Light" pitchFamily="34" charset="0"/>
                <a:ea typeface="Calibri" charset="0"/>
                <a:cs typeface="Calibri" charset="0"/>
              </a:rPr>
              <a:t>How</a:t>
            </a:r>
            <a:r>
              <a:rPr kumimoji="0" lang="en-US" sz="2000" b="0" i="0" u="none" strike="noStrike" kern="1200" cap="none" spc="0" normalizeH="0" noProof="0" dirty="0">
                <a:ln>
                  <a:noFill/>
                </a:ln>
                <a:solidFill>
                  <a:srgbClr val="FFFFFF"/>
                </a:solidFill>
                <a:effectLst/>
                <a:uLnTx/>
                <a:uFillTx/>
                <a:latin typeface="Calibri Light" pitchFamily="34" charset="0"/>
                <a:ea typeface="Calibri" charset="0"/>
                <a:cs typeface="Calibri" charset="0"/>
              </a:rPr>
              <a:t> will we market the Oracle Cloud Solution Hubs with our Customers?</a:t>
            </a:r>
            <a:endParaRPr kumimoji="0" lang="en-US" sz="1200" b="0" i="1" u="none" strike="noStrike" kern="1200" cap="none" spc="0" normalizeH="0" baseline="0" noProof="0" dirty="0">
              <a:ln>
                <a:noFill/>
              </a:ln>
              <a:solidFill>
                <a:srgbClr val="FF8D14">
                  <a:lumMod val="20000"/>
                  <a:lumOff val="80000"/>
                </a:srgbClr>
              </a:solidFill>
              <a:effectLst/>
              <a:uLnTx/>
              <a:uFillTx/>
              <a:latin typeface="Calibri"/>
              <a:ea typeface="Calibri" charset="0"/>
              <a:cs typeface="MV Boli" pitchFamily="2" charset="0"/>
            </a:endParaRPr>
          </a:p>
        </p:txBody>
      </p:sp>
      <p:sp>
        <p:nvSpPr>
          <p:cNvPr id="15" name="TextBox 14"/>
          <p:cNvSpPr txBox="1"/>
          <p:nvPr/>
        </p:nvSpPr>
        <p:spPr>
          <a:xfrm>
            <a:off x="8977745" y="2044938"/>
            <a:ext cx="2775640" cy="2982355"/>
          </a:xfrm>
          <a:prstGeom prst="rect">
            <a:avLst/>
          </a:prstGeom>
          <a:noFill/>
        </p:spPr>
        <p:txBody>
          <a:bodyPr wrap="square" lIns="0" tIns="0" rIns="0" bIns="0" rtlCol="0">
            <a:spAutoFit/>
          </a:bodyPr>
          <a:lstStyle/>
          <a:p>
            <a:pPr marL="166688" indent="-166688">
              <a:lnSpc>
                <a:spcPct val="90000"/>
              </a:lnSpc>
              <a:spcAft>
                <a:spcPts val="1200"/>
              </a:spcAft>
              <a:buClr>
                <a:schemeClr val="accent1"/>
              </a:buClr>
              <a:buFont typeface="Arial" panose="020B0604020202020204" pitchFamily="34" charset="0"/>
              <a:buChar char="•"/>
            </a:pPr>
            <a:r>
              <a:rPr lang="en-US" sz="1400" dirty="0"/>
              <a:t>The </a:t>
            </a:r>
            <a:r>
              <a:rPr lang="en-US" sz="1400" dirty="0">
                <a:solidFill>
                  <a:schemeClr val="accent1"/>
                </a:solidFill>
              </a:rPr>
              <a:t>Oracle Cloud Solution Hubs </a:t>
            </a:r>
            <a:r>
              <a:rPr lang="en-US" sz="1400" dirty="0"/>
              <a:t>is our external brand with customers – covering all that want to brand within NATD Solution Engineering</a:t>
            </a:r>
          </a:p>
          <a:p>
            <a:pPr marL="166688" indent="-166688">
              <a:lnSpc>
                <a:spcPct val="90000"/>
              </a:lnSpc>
              <a:spcAft>
                <a:spcPts val="1200"/>
              </a:spcAft>
              <a:buClr>
                <a:schemeClr val="accent1"/>
              </a:buClr>
              <a:buFont typeface="Arial" panose="020B0604020202020204" pitchFamily="34" charset="0"/>
              <a:buChar char="•"/>
            </a:pPr>
            <a:r>
              <a:rPr lang="en-US" sz="1400" dirty="0"/>
              <a:t>A coordinated Marketing rollout will begin with Oracle Open World, with an official Press Release to follow</a:t>
            </a:r>
          </a:p>
          <a:p>
            <a:pPr marL="166688" indent="-166688">
              <a:lnSpc>
                <a:spcPct val="90000"/>
              </a:lnSpc>
              <a:spcAft>
                <a:spcPts val="1200"/>
              </a:spcAft>
              <a:buClr>
                <a:schemeClr val="accent1"/>
              </a:buClr>
              <a:buFont typeface="Arial" panose="020B0604020202020204" pitchFamily="34" charset="0"/>
              <a:buChar char="•"/>
            </a:pPr>
            <a:r>
              <a:rPr lang="en-US" sz="1400" dirty="0"/>
              <a:t>We will have a web presence on Oracle.com &amp; execute a Social Media plan</a:t>
            </a:r>
          </a:p>
          <a:p>
            <a:pPr marL="166688" indent="-166688">
              <a:lnSpc>
                <a:spcPct val="90000"/>
              </a:lnSpc>
              <a:spcAft>
                <a:spcPts val="1200"/>
              </a:spcAft>
              <a:buClr>
                <a:schemeClr val="accent1"/>
              </a:buClr>
              <a:buFont typeface="Arial" panose="020B0604020202020204" pitchFamily="34" charset="0"/>
              <a:buChar char="•"/>
            </a:pPr>
            <a:r>
              <a:rPr lang="en-US" sz="1400" dirty="0"/>
              <a:t>Customer visits to our hubs will begin in January.</a:t>
            </a:r>
          </a:p>
        </p:txBody>
      </p:sp>
      <p:pic>
        <p:nvPicPr>
          <p:cNvPr id="2" name="Picture 1"/>
          <p:cNvPicPr>
            <a:picLocks noChangeAspect="1"/>
          </p:cNvPicPr>
          <p:nvPr/>
        </p:nvPicPr>
        <p:blipFill rotWithShape="1">
          <a:blip r:embed="rId4"/>
          <a:srcRect l="334" t="632" r="544" b="1427"/>
          <a:stretch/>
        </p:blipFill>
        <p:spPr>
          <a:xfrm>
            <a:off x="532275" y="1220919"/>
            <a:ext cx="8318810" cy="4650058"/>
          </a:xfrm>
          <a:prstGeom prst="rect">
            <a:avLst/>
          </a:prstGeom>
        </p:spPr>
      </p:pic>
      <p:pic>
        <p:nvPicPr>
          <p:cNvPr id="17" name="Picture 16"/>
          <p:cNvPicPr>
            <a:picLocks noChangeAspect="1"/>
          </p:cNvPicPr>
          <p:nvPr/>
        </p:nvPicPr>
        <p:blipFill>
          <a:blip r:embed="rId5"/>
          <a:stretch>
            <a:fillRect/>
          </a:stretch>
        </p:blipFill>
        <p:spPr>
          <a:xfrm>
            <a:off x="3526236" y="5596052"/>
            <a:ext cx="4038600" cy="257175"/>
          </a:xfrm>
          <a:prstGeom prst="rect">
            <a:avLst/>
          </a:prstGeom>
        </p:spPr>
      </p:pic>
    </p:spTree>
    <p:extLst>
      <p:ext uri="{BB962C8B-B14F-4D97-AF65-F5344CB8AC3E}">
        <p14:creationId xmlns:p14="http://schemas.microsoft.com/office/powerpoint/2010/main" val="65899489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5F5F5F">
                    <a:lumMod val="60000"/>
                    <a:lumOff val="40000"/>
                  </a:srgbClr>
                </a:solidFill>
                <a:effectLst/>
                <a:uLnTx/>
                <a:uFillTx/>
                <a:latin typeface="Calibri"/>
                <a:ea typeface="+mn-ea"/>
                <a:cs typeface="+mn-cs"/>
              </a:rPr>
              <a:t>Oracle Confidential – Internal</a:t>
            </a: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51EAA63-D034-42AE-91FA-B13B9518C7BE}" type="slidenum">
              <a:rPr kumimoji="0" lang="en-US" sz="800" b="0" i="0" u="none" strike="noStrike" kern="1200" cap="none" spc="0" normalizeH="0" baseline="0" noProof="0" smtClean="0">
                <a:ln>
                  <a:noFill/>
                </a:ln>
                <a:solidFill>
                  <a:srgbClr val="5F5F5F">
                    <a:lumMod val="60000"/>
                    <a:lumOff val="40000"/>
                  </a:srgb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800" b="0" i="0" u="none" strike="noStrike" kern="1200" cap="none" spc="0" normalizeH="0" baseline="0" noProof="0" dirty="0">
              <a:ln>
                <a:noFill/>
              </a:ln>
              <a:solidFill>
                <a:srgbClr val="5F5F5F">
                  <a:lumMod val="60000"/>
                  <a:lumOff val="40000"/>
                </a:srgbClr>
              </a:solidFill>
              <a:effectLst/>
              <a:uLnTx/>
              <a:uFillTx/>
              <a:latin typeface="Calibri"/>
              <a:ea typeface="+mn-ea"/>
              <a:cs typeface="+mn-cs"/>
            </a:endParaRPr>
          </a:p>
        </p:txBody>
      </p:sp>
      <p:pic>
        <p:nvPicPr>
          <p:cNvPr id="6" name="Picture 5" descr="cloud.png"/>
          <p:cNvPicPr>
            <a:picLocks noChangeAspect="1"/>
          </p:cNvPicPr>
          <p:nvPr/>
        </p:nvPicPr>
        <p:blipFill>
          <a:blip r:embed="rId2" cstate="screen">
            <a:duotone>
              <a:schemeClr val="accent5">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4722812" y="6919"/>
            <a:ext cx="7474321" cy="4881237"/>
          </a:xfrm>
          <a:prstGeom prst="rect">
            <a:avLst/>
          </a:prstGeom>
          <a:noFill/>
          <a:ln w="9525">
            <a:noFill/>
            <a:miter lim="800000"/>
            <a:headEnd/>
            <a:tailEnd/>
          </a:ln>
        </p:spPr>
      </p:pic>
      <p:pic>
        <p:nvPicPr>
          <p:cNvPr id="19" name="Picture 18"/>
          <p:cNvPicPr>
            <a:picLocks noChangeAspect="1"/>
          </p:cNvPicPr>
          <p:nvPr/>
        </p:nvPicPr>
        <p:blipFill rotWithShape="1">
          <a:blip r:embed="rId3" cstate="print">
            <a:extLst>
              <a:ext uri="{28A0092B-C50C-407E-A947-70E740481C1C}">
                <a14:useLocalDpi xmlns:a14="http://schemas.microsoft.com/office/drawing/2010/main" val="0"/>
              </a:ext>
            </a:extLst>
          </a:blip>
          <a:srcRect l="-924" t="-194" r="11802" b="8"/>
          <a:stretch/>
        </p:blipFill>
        <p:spPr>
          <a:xfrm>
            <a:off x="-2806995" y="190830"/>
            <a:ext cx="8896165" cy="6667170"/>
          </a:xfrm>
          <a:prstGeom prst="parallelogram">
            <a:avLst>
              <a:gd name="adj" fmla="val 31250"/>
            </a:avLst>
          </a:prstGeom>
        </p:spPr>
      </p:pic>
      <p:sp>
        <p:nvSpPr>
          <p:cNvPr id="20" name="Parallelogram 19"/>
          <p:cNvSpPr/>
          <p:nvPr/>
        </p:nvSpPr>
        <p:spPr>
          <a:xfrm>
            <a:off x="-708031" y="2870513"/>
            <a:ext cx="9390622" cy="651006"/>
          </a:xfrm>
          <a:prstGeom prst="parallelogram">
            <a:avLst>
              <a:gd name="adj" fmla="val 36579"/>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Calibri"/>
              <a:ea typeface="+mn-ea"/>
              <a:cs typeface="+mn-cs"/>
            </a:endParaRPr>
          </a:p>
        </p:txBody>
      </p:sp>
      <p:sp>
        <p:nvSpPr>
          <p:cNvPr id="21" name="TextBox 20"/>
          <p:cNvSpPr txBox="1"/>
          <p:nvPr/>
        </p:nvSpPr>
        <p:spPr>
          <a:xfrm>
            <a:off x="314503" y="2999039"/>
            <a:ext cx="8250377" cy="393954"/>
          </a:xfrm>
          <a:prstGeom prst="rect">
            <a:avLst/>
          </a:prstGeom>
          <a:noFill/>
        </p:spPr>
        <p:txBody>
          <a:bodyPr wrap="square" lIns="0" tIns="0" rIns="0" bIns="0" rtlCol="0" anchor="ctr" anchorCtr="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lang="en-US" sz="3200" dirty="0">
                <a:solidFill>
                  <a:srgbClr val="FFFFFF"/>
                </a:solidFill>
                <a:latin typeface="Calibri Light" pitchFamily="34" charset="0"/>
                <a:ea typeface="Calibri" charset="0"/>
                <a:cs typeface="Calibri" charset="0"/>
              </a:rPr>
              <a:t>How can I help our Cloud Solution Hubs succeed</a:t>
            </a:r>
            <a:r>
              <a:rPr kumimoji="0" lang="en-US" sz="3200" b="0" i="0" u="none" strike="noStrike" kern="1200" cap="none" spc="0" normalizeH="0" noProof="0" dirty="0">
                <a:ln>
                  <a:noFill/>
                </a:ln>
                <a:solidFill>
                  <a:srgbClr val="FFFFFF"/>
                </a:solidFill>
                <a:effectLst/>
                <a:uLnTx/>
                <a:uFillTx/>
                <a:latin typeface="Calibri Light" pitchFamily="34" charset="0"/>
                <a:ea typeface="Calibri" charset="0"/>
                <a:cs typeface="Calibri" charset="0"/>
              </a:rPr>
              <a:t>?</a:t>
            </a:r>
            <a:endParaRPr kumimoji="0" lang="en-US" sz="1800" b="0" i="1" u="none" strike="noStrike" kern="1200" cap="none" spc="0" normalizeH="0" baseline="0" noProof="0" dirty="0">
              <a:ln>
                <a:noFill/>
              </a:ln>
              <a:solidFill>
                <a:srgbClr val="FF8D14">
                  <a:lumMod val="20000"/>
                  <a:lumOff val="80000"/>
                </a:srgbClr>
              </a:solidFill>
              <a:effectLst/>
              <a:uLnTx/>
              <a:uFillTx/>
              <a:latin typeface="Calibri"/>
              <a:ea typeface="Calibri" charset="0"/>
              <a:cs typeface="MV Boli" pitchFamily="2" charset="0"/>
            </a:endParaRPr>
          </a:p>
        </p:txBody>
      </p:sp>
      <p:pic>
        <p:nvPicPr>
          <p:cNvPr id="22" name="Picture 21" descr="Oracle logo in white on red staging background"/>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2275" y="6276077"/>
            <a:ext cx="1625138" cy="594360"/>
          </a:xfrm>
          <a:prstGeom prst="rect">
            <a:avLst/>
          </a:prstGeom>
        </p:spPr>
      </p:pic>
      <p:sp>
        <p:nvSpPr>
          <p:cNvPr id="23" name="TextBox 22"/>
          <p:cNvSpPr txBox="1"/>
          <p:nvPr/>
        </p:nvSpPr>
        <p:spPr>
          <a:xfrm>
            <a:off x="5527412" y="4211084"/>
            <a:ext cx="5992601" cy="1107996"/>
          </a:xfrm>
          <a:prstGeom prst="rect">
            <a:avLst/>
          </a:prstGeom>
          <a:noFill/>
        </p:spPr>
        <p:txBody>
          <a:bodyPr wrap="square" lIns="0" tIns="0" rIns="0" bIns="0" rtlCol="0">
            <a:spAutoFit/>
          </a:bodyPr>
          <a:lstStyle/>
          <a:p>
            <a:pPr algn="ctr">
              <a:lnSpc>
                <a:spcPct val="90000"/>
              </a:lnSpc>
            </a:pPr>
            <a:r>
              <a:rPr lang="en-US" sz="2800" dirty="0">
                <a:solidFill>
                  <a:schemeClr val="accent1"/>
                </a:solidFill>
                <a:latin typeface="Segoe Print" panose="02000600000000000000" pitchFamily="2" charset="0"/>
              </a:rPr>
              <a:t>Become a Mentor</a:t>
            </a:r>
          </a:p>
          <a:p>
            <a:pPr algn="ctr">
              <a:lnSpc>
                <a:spcPct val="90000"/>
              </a:lnSpc>
            </a:pPr>
            <a:endParaRPr lang="en-US" sz="1400" dirty="0">
              <a:solidFill>
                <a:schemeClr val="accent1"/>
              </a:solidFill>
            </a:endParaRPr>
          </a:p>
          <a:p>
            <a:pPr algn="ctr">
              <a:lnSpc>
                <a:spcPct val="90000"/>
              </a:lnSpc>
            </a:pPr>
            <a:r>
              <a:rPr lang="en-US" dirty="0"/>
              <a:t>Contact </a:t>
            </a:r>
            <a:r>
              <a:rPr lang="en-US" sz="2000" dirty="0">
                <a:hlinkClick r:id="rId5"/>
              </a:rPr>
              <a:t>Stephanie Tom</a:t>
            </a:r>
            <a:r>
              <a:rPr lang="en-US" dirty="0"/>
              <a:t/>
            </a:r>
            <a:br>
              <a:rPr lang="en-US" dirty="0"/>
            </a:br>
            <a:r>
              <a:rPr lang="en-US" dirty="0"/>
              <a:t>to learn more about our Mentor Program.</a:t>
            </a:r>
          </a:p>
        </p:txBody>
      </p:sp>
    </p:spTree>
    <p:extLst>
      <p:ext uri="{BB962C8B-B14F-4D97-AF65-F5344CB8AC3E}">
        <p14:creationId xmlns:p14="http://schemas.microsoft.com/office/powerpoint/2010/main" val="178617853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grpSp>
        <p:nvGrpSpPr>
          <p:cNvPr id="31" name="Group 10"/>
          <p:cNvGrpSpPr/>
          <p:nvPr/>
        </p:nvGrpSpPr>
        <p:grpSpPr>
          <a:xfrm>
            <a:off x="-412877" y="344223"/>
            <a:ext cx="9390622" cy="577236"/>
            <a:chOff x="-412877" y="2827232"/>
            <a:chExt cx="3969649" cy="967562"/>
          </a:xfrm>
          <a:solidFill>
            <a:schemeClr val="accent3"/>
          </a:solidFill>
        </p:grpSpPr>
        <p:sp>
          <p:nvSpPr>
            <p:cNvPr id="33" name="Parallelogram 32"/>
            <p:cNvSpPr/>
            <p:nvPr/>
          </p:nvSpPr>
          <p:spPr>
            <a:xfrm>
              <a:off x="-412877" y="2827232"/>
              <a:ext cx="3969649" cy="967562"/>
            </a:xfrm>
            <a:prstGeom prst="parallelogram">
              <a:avLst>
                <a:gd name="adj" fmla="val 36579"/>
              </a:avLst>
            </a:prstGeom>
            <a:gr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a:solidFill>
                  <a:srgbClr val="FFFFFF"/>
                </a:solidFill>
              </a:endParaRPr>
            </a:p>
          </p:txBody>
        </p:sp>
        <p:sp>
          <p:nvSpPr>
            <p:cNvPr id="36" name="TextBox 35"/>
            <p:cNvSpPr txBox="1"/>
            <p:nvPr/>
          </p:nvSpPr>
          <p:spPr>
            <a:xfrm>
              <a:off x="168328" y="3135080"/>
              <a:ext cx="3010807" cy="431238"/>
            </a:xfrm>
            <a:prstGeom prst="rect">
              <a:avLst/>
            </a:prstGeom>
            <a:grpFill/>
          </p:spPr>
          <p:txBody>
            <a:bodyPr wrap="square" lIns="0" tIns="0" rIns="0" bIns="0" rtlCol="0" anchor="ctr" anchorCtr="0">
              <a:noAutofit/>
            </a:bodyPr>
            <a:lstStyle/>
            <a:p>
              <a:pPr>
                <a:lnSpc>
                  <a:spcPct val="80000"/>
                </a:lnSpc>
              </a:pPr>
              <a:r>
                <a:rPr lang="en-US" sz="3200" dirty="0">
                  <a:solidFill>
                    <a:schemeClr val="bg1"/>
                  </a:solidFill>
                  <a:latin typeface="Calibri Light" pitchFamily="34" charset="0"/>
                  <a:ea typeface="Calibri" charset="0"/>
                  <a:cs typeface="MV Boli" pitchFamily="2" charset="0"/>
                </a:rPr>
                <a:t>Oracle Cloud Solution Hubs in Summary</a:t>
              </a:r>
              <a:endParaRPr lang="en-US" sz="3200" i="1" dirty="0">
                <a:solidFill>
                  <a:schemeClr val="accent3">
                    <a:lumMod val="20000"/>
                    <a:lumOff val="80000"/>
                  </a:schemeClr>
                </a:solidFill>
                <a:ea typeface="Calibri" charset="0"/>
                <a:cs typeface="MV Boli" pitchFamily="2" charset="0"/>
              </a:endParaRPr>
            </a:p>
          </p:txBody>
        </p:sp>
      </p:grpSp>
      <p:sp>
        <p:nvSpPr>
          <p:cNvPr id="5" name="TextBox 4"/>
          <p:cNvSpPr txBox="1"/>
          <p:nvPr/>
        </p:nvSpPr>
        <p:spPr>
          <a:xfrm>
            <a:off x="6332560" y="1233453"/>
            <a:ext cx="6211614" cy="1800493"/>
          </a:xfrm>
          <a:prstGeom prst="rect">
            <a:avLst/>
          </a:prstGeom>
          <a:noFill/>
        </p:spPr>
        <p:txBody>
          <a:bodyPr wrap="square" lIns="0" tIns="0" rIns="0" bIns="0" rtlCol="0">
            <a:spAutoFit/>
          </a:bodyPr>
          <a:lstStyle/>
          <a:p>
            <a:pPr marL="457200" indent="-220663">
              <a:lnSpc>
                <a:spcPct val="90000"/>
              </a:lnSpc>
              <a:spcAft>
                <a:spcPts val="1800"/>
              </a:spcAft>
              <a:buClr>
                <a:schemeClr val="accent2"/>
              </a:buClr>
              <a:buFont typeface="Arial" panose="020B0604020202020204" pitchFamily="34" charset="0"/>
              <a:buChar char="•"/>
            </a:pPr>
            <a:r>
              <a:rPr lang="en-US" sz="2000" dirty="0">
                <a:solidFill>
                  <a:schemeClr val="bg1"/>
                </a:solidFill>
              </a:rPr>
              <a:t>Provides an environment for Cloud Innovation</a:t>
            </a:r>
          </a:p>
          <a:p>
            <a:pPr marL="457200" indent="-220663">
              <a:lnSpc>
                <a:spcPct val="90000"/>
              </a:lnSpc>
              <a:spcAft>
                <a:spcPts val="1800"/>
              </a:spcAft>
              <a:buClr>
                <a:schemeClr val="accent2"/>
              </a:buClr>
              <a:buFont typeface="Arial" panose="020B0604020202020204" pitchFamily="34" charset="0"/>
              <a:buChar char="•"/>
            </a:pPr>
            <a:r>
              <a:rPr lang="en-US" sz="2000" dirty="0">
                <a:solidFill>
                  <a:schemeClr val="bg1"/>
                </a:solidFill>
              </a:rPr>
              <a:t>Scales sales delivery of Industry Cloud Solutions </a:t>
            </a:r>
          </a:p>
          <a:p>
            <a:pPr marL="457200" indent="-220663">
              <a:lnSpc>
                <a:spcPct val="90000"/>
              </a:lnSpc>
              <a:spcAft>
                <a:spcPts val="1800"/>
              </a:spcAft>
              <a:buClr>
                <a:schemeClr val="accent2"/>
              </a:buClr>
              <a:buFont typeface="Arial" panose="020B0604020202020204" pitchFamily="34" charset="0"/>
              <a:buChar char="•"/>
            </a:pPr>
            <a:r>
              <a:rPr lang="en-US" sz="2000" dirty="0">
                <a:solidFill>
                  <a:schemeClr val="bg1"/>
                </a:solidFill>
              </a:rPr>
              <a:t>Injects the sales organization with new talent</a:t>
            </a:r>
          </a:p>
          <a:p>
            <a:pPr marL="457200" indent="-220663">
              <a:lnSpc>
                <a:spcPct val="90000"/>
              </a:lnSpc>
              <a:spcAft>
                <a:spcPts val="1800"/>
              </a:spcAft>
              <a:buClr>
                <a:schemeClr val="accent2"/>
              </a:buClr>
              <a:buFont typeface="Arial" panose="020B0604020202020204" pitchFamily="34" charset="0"/>
              <a:buChar char="•"/>
            </a:pPr>
            <a:r>
              <a:rPr lang="en-US" sz="2000" dirty="0">
                <a:solidFill>
                  <a:schemeClr val="bg1"/>
                </a:solidFill>
              </a:rPr>
              <a:t>Complements the SE Workforce skillsets and needs</a:t>
            </a:r>
          </a:p>
        </p:txBody>
      </p:sp>
      <p:sp>
        <p:nvSpPr>
          <p:cNvPr id="6" name="TextBox 5"/>
          <p:cNvSpPr txBox="1"/>
          <p:nvPr/>
        </p:nvSpPr>
        <p:spPr>
          <a:xfrm>
            <a:off x="5871938" y="3321670"/>
            <a:ext cx="6211614" cy="3407087"/>
          </a:xfrm>
          <a:prstGeom prst="rect">
            <a:avLst/>
          </a:prstGeom>
          <a:noFill/>
        </p:spPr>
        <p:txBody>
          <a:bodyPr wrap="square" lIns="0" tIns="0" rIns="0" bIns="0" rtlCol="0">
            <a:spAutoFit/>
          </a:bodyPr>
          <a:lstStyle/>
          <a:p>
            <a:pPr marL="236537" algn="ctr">
              <a:lnSpc>
                <a:spcPct val="90000"/>
              </a:lnSpc>
              <a:spcAft>
                <a:spcPts val="1800"/>
              </a:spcAft>
              <a:buClr>
                <a:schemeClr val="accent2"/>
              </a:buClr>
            </a:pPr>
            <a:r>
              <a:rPr lang="en-US" sz="3200" dirty="0">
                <a:solidFill>
                  <a:schemeClr val="bg1"/>
                </a:solidFill>
                <a:latin typeface="Segoe Print" panose="02000600000000000000" pitchFamily="2" charset="0"/>
              </a:rPr>
              <a:t>Contact</a:t>
            </a:r>
          </a:p>
          <a:p>
            <a:pPr marL="236537" algn="ctr">
              <a:lnSpc>
                <a:spcPct val="90000"/>
              </a:lnSpc>
              <a:spcAft>
                <a:spcPts val="900"/>
              </a:spcAft>
              <a:buClr>
                <a:schemeClr val="accent2"/>
              </a:buClr>
            </a:pPr>
            <a:r>
              <a:rPr lang="en-US" dirty="0">
                <a:solidFill>
                  <a:schemeClr val="bg1"/>
                </a:solidFill>
              </a:rPr>
              <a:t>Oracle Cloud Solution Website</a:t>
            </a:r>
            <a:br>
              <a:rPr lang="en-US" dirty="0">
                <a:solidFill>
                  <a:schemeClr val="bg1"/>
                </a:solidFill>
              </a:rPr>
            </a:br>
            <a:r>
              <a:rPr lang="en-US" sz="1400" i="1" dirty="0">
                <a:solidFill>
                  <a:schemeClr val="accent5">
                    <a:lumMod val="20000"/>
                    <a:lumOff val="80000"/>
                  </a:schemeClr>
                </a:solidFill>
              </a:rPr>
              <a:t>http://solutionengineering.us.oracle.com</a:t>
            </a:r>
            <a:endParaRPr lang="en-US" i="1" dirty="0">
              <a:solidFill>
                <a:schemeClr val="accent5">
                  <a:lumMod val="20000"/>
                  <a:lumOff val="80000"/>
                </a:schemeClr>
              </a:solidFill>
            </a:endParaRPr>
          </a:p>
          <a:p>
            <a:pPr marL="236537" algn="ctr">
              <a:lnSpc>
                <a:spcPct val="90000"/>
              </a:lnSpc>
              <a:spcAft>
                <a:spcPts val="900"/>
              </a:spcAft>
              <a:buClr>
                <a:schemeClr val="accent2"/>
              </a:buClr>
            </a:pPr>
            <a:r>
              <a:rPr lang="en-US" dirty="0">
                <a:solidFill>
                  <a:schemeClr val="bg1"/>
                </a:solidFill>
              </a:rPr>
              <a:t>Hamza Jahangir</a:t>
            </a:r>
            <a:br>
              <a:rPr lang="en-US" dirty="0">
                <a:solidFill>
                  <a:schemeClr val="bg1"/>
                </a:solidFill>
              </a:rPr>
            </a:br>
            <a:r>
              <a:rPr lang="en-US" sz="1400" i="1" dirty="0">
                <a:solidFill>
                  <a:schemeClr val="accent5">
                    <a:lumMod val="20000"/>
                    <a:lumOff val="80000"/>
                  </a:schemeClr>
                </a:solidFill>
              </a:rPr>
              <a:t>NATD Solution Engineering – Oracle Cloud Solution Hubs</a:t>
            </a:r>
          </a:p>
          <a:p>
            <a:pPr marL="236537" algn="ctr">
              <a:lnSpc>
                <a:spcPct val="90000"/>
              </a:lnSpc>
              <a:spcAft>
                <a:spcPts val="900"/>
              </a:spcAft>
              <a:buClr>
                <a:schemeClr val="accent2"/>
              </a:buClr>
            </a:pPr>
            <a:r>
              <a:rPr lang="en-US" dirty="0">
                <a:solidFill>
                  <a:schemeClr val="bg1"/>
                </a:solidFill>
              </a:rPr>
              <a:t>Girish Venkat</a:t>
            </a:r>
            <a:br>
              <a:rPr lang="en-US" dirty="0">
                <a:solidFill>
                  <a:schemeClr val="bg1"/>
                </a:solidFill>
              </a:rPr>
            </a:br>
            <a:r>
              <a:rPr lang="en-US" sz="1400" i="1" dirty="0">
                <a:solidFill>
                  <a:schemeClr val="accent5">
                    <a:lumMod val="20000"/>
                    <a:lumOff val="80000"/>
                  </a:schemeClr>
                </a:solidFill>
              </a:rPr>
              <a:t>Reston Hub</a:t>
            </a:r>
            <a:endParaRPr lang="en-US" i="1" dirty="0">
              <a:solidFill>
                <a:schemeClr val="accent5">
                  <a:lumMod val="20000"/>
                  <a:lumOff val="80000"/>
                </a:schemeClr>
              </a:solidFill>
            </a:endParaRPr>
          </a:p>
          <a:p>
            <a:pPr marL="236537" algn="ctr">
              <a:lnSpc>
                <a:spcPct val="90000"/>
              </a:lnSpc>
              <a:spcAft>
                <a:spcPts val="900"/>
              </a:spcAft>
              <a:buClr>
                <a:schemeClr val="accent2"/>
              </a:buClr>
            </a:pPr>
            <a:r>
              <a:rPr lang="en-US" dirty="0">
                <a:solidFill>
                  <a:schemeClr val="bg1"/>
                </a:solidFill>
              </a:rPr>
              <a:t>Bob Stanoch</a:t>
            </a:r>
            <a:br>
              <a:rPr lang="en-US" dirty="0">
                <a:solidFill>
                  <a:schemeClr val="bg1"/>
                </a:solidFill>
              </a:rPr>
            </a:br>
            <a:r>
              <a:rPr lang="en-US" sz="1400" i="1" dirty="0">
                <a:solidFill>
                  <a:schemeClr val="accent5">
                    <a:lumMod val="20000"/>
                    <a:lumOff val="80000"/>
                  </a:schemeClr>
                </a:solidFill>
              </a:rPr>
              <a:t>Austin Hub</a:t>
            </a:r>
            <a:endParaRPr lang="en-US" i="1" dirty="0">
              <a:solidFill>
                <a:schemeClr val="accent5">
                  <a:lumMod val="20000"/>
                  <a:lumOff val="80000"/>
                </a:schemeClr>
              </a:solidFill>
            </a:endParaRPr>
          </a:p>
          <a:p>
            <a:pPr marL="236537" algn="ctr">
              <a:lnSpc>
                <a:spcPct val="90000"/>
              </a:lnSpc>
              <a:spcAft>
                <a:spcPts val="900"/>
              </a:spcAft>
              <a:buClr>
                <a:schemeClr val="accent2"/>
              </a:buClr>
            </a:pPr>
            <a:r>
              <a:rPr lang="en-US" dirty="0">
                <a:solidFill>
                  <a:schemeClr val="bg1"/>
                </a:solidFill>
              </a:rPr>
              <a:t>Jack Kingsley</a:t>
            </a:r>
            <a:br>
              <a:rPr lang="en-US" dirty="0">
                <a:solidFill>
                  <a:schemeClr val="bg1"/>
                </a:solidFill>
              </a:rPr>
            </a:br>
            <a:r>
              <a:rPr lang="en-US" sz="1400" i="1" dirty="0">
                <a:solidFill>
                  <a:schemeClr val="accent5">
                    <a:lumMod val="20000"/>
                    <a:lumOff val="80000"/>
                  </a:schemeClr>
                </a:solidFill>
              </a:rPr>
              <a:t>Bangalore Hub</a:t>
            </a:r>
            <a:endParaRPr lang="en-US" i="1" dirty="0">
              <a:solidFill>
                <a:schemeClr val="accent5">
                  <a:lumMod val="20000"/>
                  <a:lumOff val="80000"/>
                </a:schemeClr>
              </a:solidFill>
            </a:endParaRPr>
          </a:p>
        </p:txBody>
      </p:sp>
    </p:spTree>
    <p:extLst>
      <p:ext uri="{BB962C8B-B14F-4D97-AF65-F5344CB8AC3E}">
        <p14:creationId xmlns:p14="http://schemas.microsoft.com/office/powerpoint/2010/main" val="15812120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5F5F5F">
                    <a:lumMod val="60000"/>
                    <a:lumOff val="40000"/>
                  </a:srgbClr>
                </a:solidFill>
                <a:effectLst/>
                <a:uLnTx/>
                <a:uFillTx/>
                <a:latin typeface="Calibri"/>
                <a:ea typeface="+mn-ea"/>
                <a:cs typeface="+mn-cs"/>
              </a:rPr>
              <a:t>Oracle Confidential – Internal</a:t>
            </a: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51EAA63-D034-42AE-91FA-B13B9518C7BE}" type="slidenum">
              <a:rPr kumimoji="0" lang="en-US" sz="800" b="0" i="0" u="none" strike="noStrike" kern="1200" cap="none" spc="0" normalizeH="0" baseline="0" noProof="0" smtClean="0">
                <a:ln>
                  <a:noFill/>
                </a:ln>
                <a:solidFill>
                  <a:srgbClr val="5F5F5F">
                    <a:lumMod val="60000"/>
                    <a:lumOff val="40000"/>
                  </a:srgb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800" b="0" i="0" u="none" strike="noStrike" kern="1200" cap="none" spc="0" normalizeH="0" baseline="0" noProof="0" dirty="0">
              <a:ln>
                <a:noFill/>
              </a:ln>
              <a:solidFill>
                <a:srgbClr val="5F5F5F">
                  <a:lumMod val="60000"/>
                  <a:lumOff val="40000"/>
                </a:srgbClr>
              </a:solidFill>
              <a:effectLst/>
              <a:uLnTx/>
              <a:uFillTx/>
              <a:latin typeface="Calibri"/>
              <a:ea typeface="+mn-ea"/>
              <a:cs typeface="+mn-cs"/>
            </a:endParaRPr>
          </a:p>
        </p:txBody>
      </p:sp>
      <p:pic>
        <p:nvPicPr>
          <p:cNvPr id="6" name="Picture 5" descr="cloud.png"/>
          <p:cNvPicPr>
            <a:picLocks noChangeAspect="1"/>
          </p:cNvPicPr>
          <p:nvPr/>
        </p:nvPicPr>
        <p:blipFill>
          <a:blip r:embed="rId2" cstate="screen">
            <a:duotone>
              <a:schemeClr val="accent5">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4722812" y="6919"/>
            <a:ext cx="7474321" cy="4881237"/>
          </a:xfrm>
          <a:prstGeom prst="rect">
            <a:avLst/>
          </a:prstGeom>
          <a:noFill/>
          <a:ln w="9525">
            <a:noFill/>
            <a:miter lim="800000"/>
            <a:headEnd/>
            <a:tailEnd/>
          </a:ln>
        </p:spPr>
      </p:pic>
      <p:grpSp>
        <p:nvGrpSpPr>
          <p:cNvPr id="52" name="Group 51"/>
          <p:cNvGrpSpPr/>
          <p:nvPr/>
        </p:nvGrpSpPr>
        <p:grpSpPr>
          <a:xfrm>
            <a:off x="3779446" y="914400"/>
            <a:ext cx="4680526" cy="4953389"/>
            <a:chOff x="273859" y="1052484"/>
            <a:chExt cx="4680526" cy="4953389"/>
          </a:xfrm>
        </p:grpSpPr>
        <p:grpSp>
          <p:nvGrpSpPr>
            <p:cNvPr id="54" name="Group 53"/>
            <p:cNvGrpSpPr/>
            <p:nvPr/>
          </p:nvGrpSpPr>
          <p:grpSpPr>
            <a:xfrm>
              <a:off x="273859" y="1052484"/>
              <a:ext cx="4680526" cy="4953389"/>
              <a:chOff x="273859" y="1035859"/>
              <a:chExt cx="4680526" cy="4953389"/>
            </a:xfrm>
          </p:grpSpPr>
          <p:sp>
            <p:nvSpPr>
              <p:cNvPr id="62" name="Oval 61"/>
              <p:cNvSpPr/>
              <p:nvPr/>
            </p:nvSpPr>
            <p:spPr>
              <a:xfrm>
                <a:off x="787814" y="5324264"/>
                <a:ext cx="3695516" cy="664984"/>
              </a:xfrm>
              <a:prstGeom prst="ellipse">
                <a:avLst/>
              </a:prstGeom>
              <a:gradFill flip="none" rotWithShape="1">
                <a:gsLst>
                  <a:gs pos="100000">
                    <a:schemeClr val="accent2">
                      <a:lumMod val="95000"/>
                      <a:alpha val="0"/>
                    </a:schemeClr>
                  </a:gs>
                  <a:gs pos="0">
                    <a:schemeClr val="tx2">
                      <a:lumMod val="1000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grpSp>
            <p:nvGrpSpPr>
              <p:cNvPr id="68" name="Group 67"/>
              <p:cNvGrpSpPr/>
              <p:nvPr/>
            </p:nvGrpSpPr>
            <p:grpSpPr>
              <a:xfrm>
                <a:off x="273859" y="1035859"/>
                <a:ext cx="4680526" cy="4680526"/>
                <a:chOff x="1444105" y="293947"/>
                <a:chExt cx="6270106" cy="6270106"/>
              </a:xfrm>
            </p:grpSpPr>
            <p:sp>
              <p:nvSpPr>
                <p:cNvPr id="71" name="Donut 70"/>
                <p:cNvSpPr/>
                <p:nvPr/>
              </p:nvSpPr>
              <p:spPr>
                <a:xfrm>
                  <a:off x="1444105" y="293947"/>
                  <a:ext cx="6270106" cy="6270106"/>
                </a:xfrm>
                <a:prstGeom prst="donut">
                  <a:avLst>
                    <a:gd name="adj" fmla="val 6865"/>
                  </a:avLst>
                </a:prstGeom>
                <a:solidFill>
                  <a:schemeClr val="accent1"/>
                </a:solidFill>
                <a:ln w="12700">
                  <a:solidFill>
                    <a:schemeClr val="accent1"/>
                  </a:solidFill>
                </a:ln>
                <a:effectLst>
                  <a:outerShdw blurRad="76200" sx="101000" sy="101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sp>
              <p:nvSpPr>
                <p:cNvPr id="72" name="Oval 71"/>
                <p:cNvSpPr/>
                <p:nvPr/>
              </p:nvSpPr>
              <p:spPr>
                <a:xfrm>
                  <a:off x="1854691" y="704533"/>
                  <a:ext cx="5448934" cy="5448934"/>
                </a:xfrm>
                <a:prstGeom prst="ellipse">
                  <a:avLst/>
                </a:prstGeom>
                <a:gradFill flip="none" rotWithShape="1">
                  <a:gsLst>
                    <a:gs pos="0">
                      <a:schemeClr val="accent1"/>
                    </a:gs>
                    <a:gs pos="100000">
                      <a:schemeClr val="accent1">
                        <a:lumMod val="50000"/>
                      </a:schemeClr>
                    </a:gs>
                  </a:gsLst>
                  <a:path path="circle">
                    <a:fillToRect l="50000" t="50000" r="50000" b="50000"/>
                  </a:path>
                  <a:tileRect/>
                </a:gradFill>
                <a:ln>
                  <a:solidFill>
                    <a:schemeClr val="accent1"/>
                  </a:solidFill>
                </a:ln>
                <a:effectLst>
                  <a:innerShdw blurRad="9525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73" name="Oval 72"/>
                <p:cNvSpPr/>
                <p:nvPr/>
              </p:nvSpPr>
              <p:spPr>
                <a:xfrm>
                  <a:off x="1927737" y="775495"/>
                  <a:ext cx="5287710" cy="5287710"/>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grpSp>
        </p:grpSp>
        <p:grpSp>
          <p:nvGrpSpPr>
            <p:cNvPr id="55" name="Group 54"/>
            <p:cNvGrpSpPr/>
            <p:nvPr/>
          </p:nvGrpSpPr>
          <p:grpSpPr>
            <a:xfrm>
              <a:off x="990599" y="2308007"/>
              <a:ext cx="3200400" cy="2136230"/>
              <a:chOff x="1393514" y="2614122"/>
              <a:chExt cx="2346904" cy="1566530"/>
            </a:xfrm>
          </p:grpSpPr>
          <p:grpSp>
            <p:nvGrpSpPr>
              <p:cNvPr id="56" name="Group 55"/>
              <p:cNvGrpSpPr/>
              <p:nvPr/>
            </p:nvGrpSpPr>
            <p:grpSpPr>
              <a:xfrm>
                <a:off x="2507964" y="2944467"/>
                <a:ext cx="1232454" cy="1236185"/>
                <a:chOff x="2507964" y="2944467"/>
                <a:chExt cx="1232454" cy="1236185"/>
              </a:xfrm>
            </p:grpSpPr>
            <p:sp>
              <p:nvSpPr>
                <p:cNvPr id="60" name="Rounded Rectangle 1"/>
                <p:cNvSpPr/>
                <p:nvPr/>
              </p:nvSpPr>
              <p:spPr>
                <a:xfrm>
                  <a:off x="2507964" y="2944467"/>
                  <a:ext cx="1232454" cy="1236185"/>
                </a:xfrm>
                <a:prstGeom prst="wedgeEllipseCallout">
                  <a:avLst>
                    <a:gd name="adj1" fmla="val -46364"/>
                    <a:gd name="adj2" fmla="val 58978"/>
                  </a:avLst>
                </a:prstGeom>
                <a:noFill/>
                <a:ln>
                  <a:solidFill>
                    <a:schemeClr val="accent1"/>
                  </a:solidFill>
                </a:ln>
                <a:effectLst>
                  <a:outerShdw blurRad="76200" sx="101000" sy="101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61" name="TextBox 60"/>
                <p:cNvSpPr txBox="1"/>
                <p:nvPr/>
              </p:nvSpPr>
              <p:spPr>
                <a:xfrm>
                  <a:off x="2622845" y="2964706"/>
                  <a:ext cx="1081328" cy="115105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600" b="0" i="0" u="none" strike="noStrike" kern="1200" cap="none" spc="0" normalizeH="0" baseline="0" noProof="0" dirty="0">
                      <a:ln>
                        <a:noFill/>
                      </a:ln>
                      <a:solidFill>
                        <a:srgbClr val="FF0000"/>
                      </a:solidFill>
                      <a:effectLst>
                        <a:innerShdw blurRad="63500" dist="50800" dir="13500000">
                          <a:srgbClr val="5F5F5F">
                            <a:alpha val="50000"/>
                          </a:srgbClr>
                        </a:innerShdw>
                      </a:effectLst>
                      <a:uLnTx/>
                      <a:uFillTx/>
                      <a:latin typeface="Britannic Bold" pitchFamily="34" charset="0"/>
                      <a:ea typeface="+mn-ea"/>
                      <a:cs typeface="+mn-cs"/>
                    </a:rPr>
                    <a:t>A.</a:t>
                  </a:r>
                </a:p>
              </p:txBody>
            </p:sp>
          </p:grpSp>
          <p:grpSp>
            <p:nvGrpSpPr>
              <p:cNvPr id="57" name="Group 56"/>
              <p:cNvGrpSpPr/>
              <p:nvPr/>
            </p:nvGrpSpPr>
            <p:grpSpPr>
              <a:xfrm>
                <a:off x="1393514" y="2614122"/>
                <a:ext cx="1265418" cy="1253629"/>
                <a:chOff x="1393514" y="2614122"/>
                <a:chExt cx="1265418" cy="1253629"/>
              </a:xfrm>
            </p:grpSpPr>
            <p:sp>
              <p:nvSpPr>
                <p:cNvPr id="58" name="Rounded Rectangle 1"/>
                <p:cNvSpPr/>
                <p:nvPr/>
              </p:nvSpPr>
              <p:spPr>
                <a:xfrm flipH="1">
                  <a:off x="1393514" y="2614122"/>
                  <a:ext cx="1265418" cy="1253629"/>
                </a:xfrm>
                <a:prstGeom prst="wedgeEllipseCallout">
                  <a:avLst>
                    <a:gd name="adj1" fmla="val 22893"/>
                    <a:gd name="adj2" fmla="val 69446"/>
                  </a:avLst>
                </a:prstGeom>
                <a:solidFill>
                  <a:schemeClr val="accent1"/>
                </a:solidFill>
                <a:ln w="28575">
                  <a:solidFill>
                    <a:schemeClr val="accent1"/>
                  </a:solidFill>
                </a:ln>
                <a:effectLst>
                  <a:outerShdw blurRad="76200" dist="38100" dir="5400000" algn="t"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59" name="TextBox 58"/>
                <p:cNvSpPr txBox="1"/>
                <p:nvPr/>
              </p:nvSpPr>
              <p:spPr>
                <a:xfrm>
                  <a:off x="1549356" y="2729021"/>
                  <a:ext cx="964293" cy="970498"/>
                </a:xfrm>
                <a:prstGeom prst="rect">
                  <a:avLst/>
                </a:prstGeom>
                <a:noFill/>
                <a:effectLst>
                  <a:outerShdw blurRad="76200" dist="38100" dir="2700000" algn="tl" rotWithShape="0">
                    <a:prstClr val="black">
                      <a:alpha val="25000"/>
                    </a:prstClr>
                  </a:outerShdw>
                </a:effectLst>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0" b="0" i="0" u="none" strike="noStrike" kern="1200" cap="none" spc="0" normalizeH="0" baseline="0" noProof="0" dirty="0">
                      <a:ln>
                        <a:noFill/>
                      </a:ln>
                      <a:solidFill>
                        <a:srgbClr val="FFFFFF"/>
                      </a:solidFill>
                      <a:effectLst/>
                      <a:uLnTx/>
                      <a:uFillTx/>
                      <a:latin typeface="Britannic Bold" pitchFamily="34" charset="0"/>
                      <a:ea typeface="+mn-ea"/>
                      <a:cs typeface="+mn-cs"/>
                    </a:rPr>
                    <a:t>Q.</a:t>
                  </a:r>
                </a:p>
              </p:txBody>
            </p:sp>
          </p:grpSp>
        </p:grpSp>
      </p:grpSp>
    </p:spTree>
    <p:extLst>
      <p:ext uri="{BB962C8B-B14F-4D97-AF65-F5344CB8AC3E}">
        <p14:creationId xmlns:p14="http://schemas.microsoft.com/office/powerpoint/2010/main" val="4839343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537338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33" descr="cloud.png"/>
          <p:cNvPicPr>
            <a:picLocks noChangeAspect="1"/>
          </p:cNvPicPr>
          <p:nvPr/>
        </p:nvPicPr>
        <p:blipFill>
          <a:blip r:embed="rId3" cstate="print"/>
          <a:srcRect t="21584" r="51041"/>
          <a:stretch>
            <a:fillRect/>
          </a:stretch>
        </p:blipFill>
        <p:spPr bwMode="auto">
          <a:xfrm>
            <a:off x="364459" y="7658"/>
            <a:ext cx="11824366" cy="7722107"/>
          </a:xfrm>
          <a:prstGeom prst="rect">
            <a:avLst/>
          </a:prstGeom>
          <a:noFill/>
          <a:ln w="9525">
            <a:noFill/>
            <a:miter lim="800000"/>
            <a:headEnd/>
            <a:tailEnd/>
          </a:ln>
        </p:spPr>
      </p:pic>
      <p:cxnSp>
        <p:nvCxnSpPr>
          <p:cNvPr id="9" name="Straight Connector 8"/>
          <p:cNvCxnSpPr/>
          <p:nvPr/>
        </p:nvCxnSpPr>
        <p:spPr>
          <a:xfrm flipV="1">
            <a:off x="2519916" y="2837627"/>
            <a:ext cx="2494626" cy="1120837"/>
          </a:xfrm>
          <a:prstGeom prst="line">
            <a:avLst/>
          </a:prstGeom>
          <a:ln w="19050">
            <a:solidFill>
              <a:schemeClr val="accent2"/>
            </a:solidFill>
            <a:prstDash val="sysDot"/>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a:endCxn id="22" idx="1"/>
          </p:cNvCxnSpPr>
          <p:nvPr/>
        </p:nvCxnSpPr>
        <p:spPr>
          <a:xfrm>
            <a:off x="6153939" y="2930613"/>
            <a:ext cx="1468846" cy="1297700"/>
          </a:xfrm>
          <a:prstGeom prst="line">
            <a:avLst/>
          </a:prstGeom>
          <a:ln w="19050">
            <a:solidFill>
              <a:schemeClr val="accent2"/>
            </a:solidFill>
            <a:prstDash val="sysDot"/>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 name="Footer Placeholder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50" b="0" i="0" u="none" strike="noStrike" kern="1200" cap="none" spc="0" normalizeH="0" baseline="0" noProof="0">
                <a:ln>
                  <a:noFill/>
                </a:ln>
                <a:solidFill>
                  <a:srgbClr val="58595B"/>
                </a:solidFill>
                <a:effectLst/>
                <a:uLnTx/>
                <a:uFillTx/>
                <a:latin typeface="Calibri"/>
                <a:ea typeface="+mn-ea"/>
                <a:cs typeface="+mn-cs"/>
              </a:rPr>
              <a:t>Confidential – Oracle Internal</a:t>
            </a:r>
            <a:endParaRPr kumimoji="0" lang="en-US" sz="850" b="0" i="0" u="none" strike="noStrike" kern="1200" cap="none" spc="0" normalizeH="0" baseline="0" noProof="0" dirty="0">
              <a:ln>
                <a:noFill/>
              </a:ln>
              <a:solidFill>
                <a:srgbClr val="58595B"/>
              </a:solidFill>
              <a:effectLst/>
              <a:uLnTx/>
              <a:uFillTx/>
              <a:latin typeface="Calibri"/>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51EAA63-D034-42AE-91FA-B13B9518C7BE}" type="slidenum">
              <a:rPr kumimoji="0" lang="en-US" sz="850" b="0" i="0" u="none" strike="noStrike" kern="1200" cap="none" spc="0" normalizeH="0" baseline="0" noProof="0" smtClean="0">
                <a:ln>
                  <a:noFill/>
                </a:ln>
                <a:solidFill>
                  <a:srgbClr val="58595B"/>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850" b="0" i="0" u="none" strike="noStrike" kern="1200" cap="none" spc="0" normalizeH="0" baseline="0" noProof="0" dirty="0">
              <a:ln>
                <a:noFill/>
              </a:ln>
              <a:solidFill>
                <a:srgbClr val="58595B"/>
              </a:solidFill>
              <a:effectLst/>
              <a:uLnTx/>
              <a:uFillTx/>
              <a:latin typeface="Calibri"/>
              <a:ea typeface="+mn-ea"/>
              <a:cs typeface="+mn-cs"/>
            </a:endParaRPr>
          </a:p>
        </p:txBody>
      </p:sp>
      <p:pic>
        <p:nvPicPr>
          <p:cNvPr id="11" name="Picture 10" descr="Oracle logo in white on red staging background"/>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2275" y="6276973"/>
            <a:ext cx="1625138" cy="594360"/>
          </a:xfrm>
          <a:prstGeom prst="rect">
            <a:avLst/>
          </a:prstGeom>
        </p:spPr>
      </p:pic>
      <p:sp>
        <p:nvSpPr>
          <p:cNvPr id="17" name="Parallelogram 16"/>
          <p:cNvSpPr/>
          <p:nvPr/>
        </p:nvSpPr>
        <p:spPr>
          <a:xfrm>
            <a:off x="-412878" y="514679"/>
            <a:ext cx="7042277" cy="729503"/>
          </a:xfrm>
          <a:prstGeom prst="parallelogram">
            <a:avLst>
              <a:gd name="adj" fmla="val 36579"/>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Calibri"/>
              <a:ea typeface="+mn-ea"/>
              <a:cs typeface="+mn-cs"/>
            </a:endParaRPr>
          </a:p>
        </p:txBody>
      </p:sp>
      <p:sp>
        <p:nvSpPr>
          <p:cNvPr id="18" name="TextBox 17"/>
          <p:cNvSpPr txBox="1"/>
          <p:nvPr/>
        </p:nvSpPr>
        <p:spPr>
          <a:xfrm>
            <a:off x="548318" y="702779"/>
            <a:ext cx="7122380" cy="353302"/>
          </a:xfrm>
          <a:prstGeom prst="rect">
            <a:avLst/>
          </a:prstGeom>
          <a:noFill/>
        </p:spPr>
        <p:txBody>
          <a:bodyPr wrap="square" lIns="0" tIns="0" rIns="0" bIns="0" rtlCol="0" anchor="ctr" anchorCtr="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lang="en-US" sz="2800" dirty="0">
                <a:solidFill>
                  <a:schemeClr val="bg1"/>
                </a:solidFill>
                <a:latin typeface="Calibri Light" pitchFamily="34" charset="0"/>
                <a:ea typeface="Calibri" charset="0"/>
                <a:cs typeface="Calibri" charset="0"/>
              </a:rPr>
              <a:t>Why have Oracle Cloud Solution Hubs?</a:t>
            </a:r>
            <a:endParaRPr kumimoji="0" lang="en-US" sz="2800" b="0" i="0" u="none" strike="noStrike" kern="1200" cap="none" spc="0" normalizeH="0" baseline="0" noProof="0" dirty="0">
              <a:ln>
                <a:noFill/>
              </a:ln>
              <a:solidFill>
                <a:schemeClr val="bg1"/>
              </a:solidFill>
              <a:effectLst/>
              <a:uLnTx/>
              <a:uFillTx/>
              <a:latin typeface="Calibri Light" pitchFamily="34" charset="0"/>
              <a:ea typeface="Calibri" charset="0"/>
              <a:cs typeface="Calibri" charset="0"/>
            </a:endParaRPr>
          </a:p>
        </p:txBody>
      </p:sp>
      <p:sp>
        <p:nvSpPr>
          <p:cNvPr id="19" name="Oval 18"/>
          <p:cNvSpPr/>
          <p:nvPr/>
        </p:nvSpPr>
        <p:spPr>
          <a:xfrm>
            <a:off x="668674" y="3408284"/>
            <a:ext cx="1939634" cy="184265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defTabSz="1218987" fontAlgn="auto">
              <a:spcBef>
                <a:spcPts val="0"/>
              </a:spcBef>
              <a:spcAft>
                <a:spcPts val="0"/>
              </a:spcAft>
              <a:defRPr/>
            </a:pPr>
            <a:r>
              <a:rPr lang="en-US" sz="1600" dirty="0">
                <a:solidFill>
                  <a:schemeClr val="tx2">
                    <a:lumMod val="20000"/>
                    <a:lumOff val="80000"/>
                  </a:schemeClr>
                </a:solidFill>
                <a:cs typeface="MV Boli" pitchFamily="2" charset="0"/>
              </a:rPr>
              <a:t>Create an environment for </a:t>
            </a:r>
            <a:r>
              <a:rPr lang="en-US" b="1" dirty="0">
                <a:solidFill>
                  <a:schemeClr val="accent4">
                    <a:lumMod val="20000"/>
                    <a:lumOff val="80000"/>
                  </a:schemeClr>
                </a:solidFill>
                <a:latin typeface="Segoe Print" panose="02000600000000000000" pitchFamily="2" charset="0"/>
                <a:cs typeface="MV Boli" pitchFamily="2" charset="0"/>
              </a:rPr>
              <a:t>Cloud Innovation</a:t>
            </a:r>
            <a:endParaRPr lang="en-US" sz="2400" b="1" dirty="0">
              <a:solidFill>
                <a:schemeClr val="accent4">
                  <a:lumMod val="20000"/>
                  <a:lumOff val="80000"/>
                </a:schemeClr>
              </a:solidFill>
              <a:latin typeface="Segoe Print" panose="02000600000000000000" pitchFamily="2" charset="0"/>
              <a:cs typeface="MV Boli" pitchFamily="2" charset="0"/>
            </a:endParaRPr>
          </a:p>
        </p:txBody>
      </p:sp>
      <p:pic>
        <p:nvPicPr>
          <p:cNvPr id="35" name="Picture Placeholder 5"/>
          <p:cNvPicPr>
            <a:picLocks noChangeAspect="1"/>
          </p:cNvPicPr>
          <p:nvPr/>
        </p:nvPicPr>
        <p:blipFill>
          <a:blip r:embed="rId5" cstate="print">
            <a:extLst>
              <a:ext uri="{28A0092B-C50C-407E-A947-70E740481C1C}">
                <a14:useLocalDpi xmlns:a14="http://schemas.microsoft.com/office/drawing/2010/main" val="0"/>
              </a:ext>
            </a:extLst>
          </a:blip>
          <a:srcRect l="58" r="58"/>
          <a:stretch>
            <a:fillRect/>
          </a:stretch>
        </p:blipFill>
        <p:spPr>
          <a:xfrm>
            <a:off x="532275" y="1545388"/>
            <a:ext cx="1371600" cy="1373398"/>
          </a:xfrm>
          <a:prstGeom prst="rect">
            <a:avLst/>
          </a:prstGeom>
        </p:spPr>
      </p:pic>
      <p:grpSp>
        <p:nvGrpSpPr>
          <p:cNvPr id="16" name="Group 15"/>
          <p:cNvGrpSpPr/>
          <p:nvPr/>
        </p:nvGrpSpPr>
        <p:grpSpPr>
          <a:xfrm>
            <a:off x="842813" y="1947539"/>
            <a:ext cx="1624643" cy="1879461"/>
            <a:chOff x="842813" y="1947539"/>
            <a:chExt cx="1624643" cy="1879461"/>
          </a:xfrm>
        </p:grpSpPr>
        <p:pic>
          <p:nvPicPr>
            <p:cNvPr id="32" name="Picture Placeholder 13"/>
            <p:cNvPicPr>
              <a:picLocks noChangeAspect="1"/>
            </p:cNvPicPr>
            <p:nvPr/>
          </p:nvPicPr>
          <p:blipFill>
            <a:blip r:embed="rId6" cstate="print">
              <a:extLst>
                <a:ext uri="{28A0092B-C50C-407E-A947-70E740481C1C}">
                  <a14:useLocalDpi xmlns:a14="http://schemas.microsoft.com/office/drawing/2010/main" val="0"/>
                </a:ext>
              </a:extLst>
            </a:blip>
            <a:srcRect l="58" r="58"/>
            <a:stretch>
              <a:fillRect/>
            </a:stretch>
          </p:blipFill>
          <p:spPr>
            <a:xfrm>
              <a:off x="842813" y="1947539"/>
              <a:ext cx="1624643" cy="1626773"/>
            </a:xfrm>
            <a:prstGeom prst="rect">
              <a:avLst/>
            </a:prstGeom>
          </p:spPr>
        </p:pic>
        <p:pic>
          <p:nvPicPr>
            <p:cNvPr id="34" name="Picture Placeholder 8"/>
            <p:cNvPicPr>
              <a:picLocks noChangeAspect="1"/>
            </p:cNvPicPr>
            <p:nvPr/>
          </p:nvPicPr>
          <p:blipFill>
            <a:blip r:embed="rId7" cstate="print">
              <a:extLst>
                <a:ext uri="{28A0092B-C50C-407E-A947-70E740481C1C}">
                  <a14:useLocalDpi xmlns:a14="http://schemas.microsoft.com/office/drawing/2010/main" val="0"/>
                </a:ext>
              </a:extLst>
            </a:blip>
            <a:srcRect l="58" r="58"/>
            <a:stretch>
              <a:fillRect/>
            </a:stretch>
          </p:blipFill>
          <p:spPr>
            <a:xfrm>
              <a:off x="958370" y="2453602"/>
              <a:ext cx="1371600" cy="1373398"/>
            </a:xfrm>
            <a:prstGeom prst="rect">
              <a:avLst/>
            </a:prstGeom>
          </p:spPr>
        </p:pic>
        <p:pic>
          <p:nvPicPr>
            <p:cNvPr id="31" name="Picture Placeholder 4"/>
            <p:cNvPicPr>
              <a:picLocks noChangeAspect="1"/>
            </p:cNvPicPr>
            <p:nvPr/>
          </p:nvPicPr>
          <p:blipFill>
            <a:blip r:embed="rId8" cstate="print">
              <a:extLst>
                <a:ext uri="{28A0092B-C50C-407E-A947-70E740481C1C}">
                  <a14:useLocalDpi xmlns:a14="http://schemas.microsoft.com/office/drawing/2010/main" val="0"/>
                </a:ext>
              </a:extLst>
            </a:blip>
            <a:srcRect l="58" r="58"/>
            <a:stretch>
              <a:fillRect/>
            </a:stretch>
          </p:blipFill>
          <p:spPr>
            <a:xfrm>
              <a:off x="947479" y="1964104"/>
              <a:ext cx="554641" cy="555368"/>
            </a:xfrm>
            <a:prstGeom prst="rect">
              <a:avLst/>
            </a:prstGeom>
          </p:spPr>
        </p:pic>
      </p:grpSp>
      <p:grpSp>
        <p:nvGrpSpPr>
          <p:cNvPr id="3" name="Group 2"/>
          <p:cNvGrpSpPr/>
          <p:nvPr/>
        </p:nvGrpSpPr>
        <p:grpSpPr>
          <a:xfrm>
            <a:off x="4349325" y="1508325"/>
            <a:ext cx="2492495" cy="1899959"/>
            <a:chOff x="3535288" y="1508325"/>
            <a:chExt cx="2492495" cy="1899959"/>
          </a:xfrm>
        </p:grpSpPr>
        <p:sp>
          <p:nvSpPr>
            <p:cNvPr id="20" name="Oval 19"/>
            <p:cNvSpPr/>
            <p:nvPr/>
          </p:nvSpPr>
          <p:spPr>
            <a:xfrm>
              <a:off x="4088149" y="1565632"/>
              <a:ext cx="1939634" cy="184265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defTabSz="1218987" fontAlgn="auto">
                <a:spcBef>
                  <a:spcPts val="0"/>
                </a:spcBef>
                <a:spcAft>
                  <a:spcPts val="0"/>
                </a:spcAft>
                <a:defRPr/>
              </a:pPr>
              <a:r>
                <a:rPr lang="en-US" b="1" dirty="0">
                  <a:solidFill>
                    <a:schemeClr val="accent6">
                      <a:lumMod val="20000"/>
                      <a:lumOff val="80000"/>
                    </a:schemeClr>
                  </a:solidFill>
                  <a:latin typeface="Segoe Print" panose="02000600000000000000" pitchFamily="2" charset="0"/>
                  <a:cs typeface="MV Boli" pitchFamily="2" charset="0"/>
                </a:rPr>
                <a:t>Scale delivery </a:t>
              </a:r>
              <a:r>
                <a:rPr lang="en-US" sz="1400" dirty="0">
                  <a:solidFill>
                    <a:schemeClr val="accent6">
                      <a:lumMod val="20000"/>
                      <a:lumOff val="80000"/>
                    </a:schemeClr>
                  </a:solidFill>
                  <a:cs typeface="MV Boli" pitchFamily="2" charset="0"/>
                </a:rPr>
                <a:t/>
              </a:r>
              <a:br>
                <a:rPr lang="en-US" sz="1400" dirty="0">
                  <a:solidFill>
                    <a:schemeClr val="accent6">
                      <a:lumMod val="20000"/>
                      <a:lumOff val="80000"/>
                    </a:schemeClr>
                  </a:solidFill>
                  <a:cs typeface="MV Boli" pitchFamily="2" charset="0"/>
                </a:rPr>
              </a:br>
              <a:r>
                <a:rPr lang="en-US" sz="1600" dirty="0">
                  <a:solidFill>
                    <a:schemeClr val="tx2">
                      <a:lumMod val="20000"/>
                      <a:lumOff val="80000"/>
                    </a:schemeClr>
                  </a:solidFill>
                  <a:cs typeface="MV Boli" pitchFamily="2" charset="0"/>
                </a:rPr>
                <a:t>of Industry Cloud Solutions</a:t>
              </a:r>
              <a:endParaRPr lang="en-US" sz="1400" dirty="0">
                <a:solidFill>
                  <a:schemeClr val="tx2">
                    <a:lumMod val="20000"/>
                    <a:lumOff val="80000"/>
                  </a:schemeClr>
                </a:solidFill>
                <a:cs typeface="MV Boli" pitchFamily="2" charset="0"/>
              </a:endParaRPr>
            </a:p>
          </p:txBody>
        </p:sp>
        <p:pic>
          <p:nvPicPr>
            <p:cNvPr id="44" name="Picture Placeholder 9"/>
            <p:cNvPicPr>
              <a:picLocks noChangeAspect="1"/>
            </p:cNvPicPr>
            <p:nvPr/>
          </p:nvPicPr>
          <p:blipFill>
            <a:blip r:embed="rId9" cstate="print">
              <a:extLst>
                <a:ext uri="{28A0092B-C50C-407E-A947-70E740481C1C}">
                  <a14:useLocalDpi xmlns:a14="http://schemas.microsoft.com/office/drawing/2010/main" val="0"/>
                </a:ext>
              </a:extLst>
            </a:blip>
            <a:srcRect l="58" r="58"/>
            <a:stretch>
              <a:fillRect/>
            </a:stretch>
          </p:blipFill>
          <p:spPr>
            <a:xfrm>
              <a:off x="3535288" y="1508325"/>
              <a:ext cx="1225805" cy="1227412"/>
            </a:xfrm>
            <a:prstGeom prst="rect">
              <a:avLst/>
            </a:prstGeom>
          </p:spPr>
        </p:pic>
      </p:grpSp>
      <p:grpSp>
        <p:nvGrpSpPr>
          <p:cNvPr id="6" name="Group 5"/>
          <p:cNvGrpSpPr/>
          <p:nvPr/>
        </p:nvGrpSpPr>
        <p:grpSpPr>
          <a:xfrm>
            <a:off x="6629391" y="3958463"/>
            <a:ext cx="2648975" cy="1842652"/>
            <a:chOff x="6350608" y="3958463"/>
            <a:chExt cx="2648975" cy="1842652"/>
          </a:xfrm>
        </p:grpSpPr>
        <p:sp>
          <p:nvSpPr>
            <p:cNvPr id="22" name="Oval 21"/>
            <p:cNvSpPr/>
            <p:nvPr/>
          </p:nvSpPr>
          <p:spPr>
            <a:xfrm>
              <a:off x="7059949" y="3958463"/>
              <a:ext cx="1939634" cy="184265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defTabSz="1218987" fontAlgn="auto">
                <a:spcBef>
                  <a:spcPts val="0"/>
                </a:spcBef>
                <a:spcAft>
                  <a:spcPts val="0"/>
                </a:spcAft>
                <a:defRPr/>
              </a:pPr>
              <a:r>
                <a:rPr lang="en-US" sz="1600" dirty="0">
                  <a:solidFill>
                    <a:schemeClr val="tx2">
                      <a:lumMod val="20000"/>
                      <a:lumOff val="80000"/>
                    </a:schemeClr>
                  </a:solidFill>
                  <a:cs typeface="MV Boli" pitchFamily="2" charset="0"/>
                </a:rPr>
                <a:t>Infuse </a:t>
              </a:r>
              <a:br>
                <a:rPr lang="en-US" sz="1600" dirty="0">
                  <a:solidFill>
                    <a:schemeClr val="tx2">
                      <a:lumMod val="20000"/>
                      <a:lumOff val="80000"/>
                    </a:schemeClr>
                  </a:solidFill>
                  <a:cs typeface="MV Boli" pitchFamily="2" charset="0"/>
                </a:rPr>
              </a:br>
              <a:r>
                <a:rPr lang="en-US" b="1" dirty="0">
                  <a:solidFill>
                    <a:schemeClr val="tx2">
                      <a:lumMod val="20000"/>
                      <a:lumOff val="80000"/>
                    </a:schemeClr>
                  </a:solidFill>
                  <a:latin typeface="Segoe Print" panose="02000600000000000000" pitchFamily="2" charset="0"/>
                  <a:cs typeface="MV Boli" pitchFamily="2" charset="0"/>
                </a:rPr>
                <a:t>new talent &amp; energy </a:t>
              </a:r>
              <a:br>
                <a:rPr lang="en-US" b="1" dirty="0">
                  <a:solidFill>
                    <a:schemeClr val="tx2">
                      <a:lumMod val="20000"/>
                      <a:lumOff val="80000"/>
                    </a:schemeClr>
                  </a:solidFill>
                  <a:latin typeface="Segoe Print" panose="02000600000000000000" pitchFamily="2" charset="0"/>
                  <a:cs typeface="MV Boli" pitchFamily="2" charset="0"/>
                </a:rPr>
              </a:br>
              <a:r>
                <a:rPr lang="en-US" sz="1600" dirty="0">
                  <a:solidFill>
                    <a:schemeClr val="tx2">
                      <a:lumMod val="20000"/>
                      <a:lumOff val="80000"/>
                    </a:schemeClr>
                  </a:solidFill>
                  <a:cs typeface="MV Boli" pitchFamily="2" charset="0"/>
                </a:rPr>
                <a:t>into the </a:t>
              </a:r>
              <a:br>
                <a:rPr lang="en-US" sz="1600" dirty="0">
                  <a:solidFill>
                    <a:schemeClr val="tx2">
                      <a:lumMod val="20000"/>
                      <a:lumOff val="80000"/>
                    </a:schemeClr>
                  </a:solidFill>
                  <a:cs typeface="MV Boli" pitchFamily="2" charset="0"/>
                </a:rPr>
              </a:br>
              <a:r>
                <a:rPr lang="en-US" sz="1600" dirty="0">
                  <a:solidFill>
                    <a:schemeClr val="tx2">
                      <a:lumMod val="20000"/>
                      <a:lumOff val="80000"/>
                    </a:schemeClr>
                  </a:solidFill>
                  <a:cs typeface="MV Boli" pitchFamily="2" charset="0"/>
                </a:rPr>
                <a:t>Sales SE org</a:t>
              </a:r>
            </a:p>
          </p:txBody>
        </p:sp>
        <p:pic>
          <p:nvPicPr>
            <p:cNvPr id="47" name="Picture Placeholder 5"/>
            <p:cNvPicPr>
              <a:picLocks noChangeAspect="1"/>
            </p:cNvPicPr>
            <p:nvPr/>
          </p:nvPicPr>
          <p:blipFill>
            <a:blip r:embed="rId10" cstate="print">
              <a:extLst>
                <a:ext uri="{28A0092B-C50C-407E-A947-70E740481C1C}">
                  <a14:useLocalDpi xmlns:a14="http://schemas.microsoft.com/office/drawing/2010/main" val="0"/>
                </a:ext>
              </a:extLst>
            </a:blip>
            <a:srcRect l="58" r="58"/>
            <a:stretch>
              <a:fillRect/>
            </a:stretch>
          </p:blipFill>
          <p:spPr>
            <a:xfrm>
              <a:off x="6350608" y="4228313"/>
              <a:ext cx="1371600" cy="1373398"/>
            </a:xfrm>
            <a:prstGeom prst="rect">
              <a:avLst/>
            </a:prstGeom>
          </p:spPr>
        </p:pic>
      </p:grpSp>
      <p:grpSp>
        <p:nvGrpSpPr>
          <p:cNvPr id="12" name="Group 11"/>
          <p:cNvGrpSpPr/>
          <p:nvPr/>
        </p:nvGrpSpPr>
        <p:grpSpPr>
          <a:xfrm>
            <a:off x="2303920" y="3876375"/>
            <a:ext cx="2710622" cy="2428238"/>
            <a:chOff x="2303920" y="3876375"/>
            <a:chExt cx="2710622" cy="2428238"/>
          </a:xfrm>
        </p:grpSpPr>
        <p:sp>
          <p:nvSpPr>
            <p:cNvPr id="10" name="TextBox 9"/>
            <p:cNvSpPr txBox="1"/>
            <p:nvPr/>
          </p:nvSpPr>
          <p:spPr>
            <a:xfrm rot="21140739">
              <a:off x="2673770" y="3876375"/>
              <a:ext cx="2052037" cy="193899"/>
            </a:xfrm>
            <a:prstGeom prst="rect">
              <a:avLst/>
            </a:prstGeom>
            <a:noFill/>
          </p:spPr>
          <p:txBody>
            <a:bodyPr wrap="none" lIns="0" tIns="0" rIns="0" bIns="0" rtlCol="0">
              <a:spAutoFit/>
            </a:bodyPr>
            <a:lstStyle/>
            <a:p>
              <a:pPr>
                <a:lnSpc>
                  <a:spcPct val="90000"/>
                </a:lnSpc>
              </a:pPr>
              <a:r>
                <a:rPr lang="en-US" sz="1400" dirty="0">
                  <a:solidFill>
                    <a:schemeClr val="accent4"/>
                  </a:solidFill>
                </a:rPr>
                <a:t>Centralized, fun work space</a:t>
              </a:r>
            </a:p>
          </p:txBody>
        </p:sp>
        <p:sp>
          <p:nvSpPr>
            <p:cNvPr id="36" name="TextBox 35"/>
            <p:cNvSpPr txBox="1"/>
            <p:nvPr/>
          </p:nvSpPr>
          <p:spPr>
            <a:xfrm>
              <a:off x="2703653" y="4277135"/>
              <a:ext cx="2310889" cy="387798"/>
            </a:xfrm>
            <a:prstGeom prst="rect">
              <a:avLst/>
            </a:prstGeom>
            <a:noFill/>
          </p:spPr>
          <p:txBody>
            <a:bodyPr wrap="none" lIns="0" tIns="0" rIns="0" bIns="0" rtlCol="0">
              <a:spAutoFit/>
            </a:bodyPr>
            <a:lstStyle/>
            <a:p>
              <a:pPr>
                <a:lnSpc>
                  <a:spcPct val="90000"/>
                </a:lnSpc>
              </a:pPr>
              <a:r>
                <a:rPr lang="en-US" sz="1400" dirty="0">
                  <a:solidFill>
                    <a:schemeClr val="accent4"/>
                  </a:solidFill>
                </a:rPr>
                <a:t>Huddle rooms for collaborating </a:t>
              </a:r>
              <a:br>
                <a:rPr lang="en-US" sz="1400" dirty="0">
                  <a:solidFill>
                    <a:schemeClr val="accent4"/>
                  </a:solidFill>
                </a:rPr>
              </a:br>
              <a:r>
                <a:rPr lang="en-US" sz="1400" dirty="0">
                  <a:solidFill>
                    <a:schemeClr val="accent4"/>
                  </a:solidFill>
                </a:rPr>
                <a:t>&amp; brainstorming</a:t>
              </a:r>
            </a:p>
          </p:txBody>
        </p:sp>
        <p:sp>
          <p:nvSpPr>
            <p:cNvPr id="37" name="TextBox 36"/>
            <p:cNvSpPr txBox="1"/>
            <p:nvPr/>
          </p:nvSpPr>
          <p:spPr>
            <a:xfrm rot="741465">
              <a:off x="2574715" y="4974041"/>
              <a:ext cx="1913088" cy="193899"/>
            </a:xfrm>
            <a:prstGeom prst="rect">
              <a:avLst/>
            </a:prstGeom>
            <a:noFill/>
          </p:spPr>
          <p:txBody>
            <a:bodyPr wrap="none" lIns="0" tIns="0" rIns="0" bIns="0" rtlCol="0">
              <a:spAutoFit/>
            </a:bodyPr>
            <a:lstStyle/>
            <a:p>
              <a:pPr>
                <a:lnSpc>
                  <a:spcPct val="90000"/>
                </a:lnSpc>
              </a:pPr>
              <a:r>
                <a:rPr lang="en-US" sz="1400" dirty="0">
                  <a:solidFill>
                    <a:schemeClr val="accent4"/>
                  </a:solidFill>
                </a:rPr>
                <a:t>Talented cloud developers</a:t>
              </a:r>
            </a:p>
          </p:txBody>
        </p:sp>
        <p:sp>
          <p:nvSpPr>
            <p:cNvPr id="40" name="TextBox 39"/>
            <p:cNvSpPr txBox="1"/>
            <p:nvPr/>
          </p:nvSpPr>
          <p:spPr>
            <a:xfrm rot="2750631">
              <a:off x="2038384" y="5610641"/>
              <a:ext cx="1194045" cy="193899"/>
            </a:xfrm>
            <a:prstGeom prst="rect">
              <a:avLst/>
            </a:prstGeom>
            <a:noFill/>
          </p:spPr>
          <p:txBody>
            <a:bodyPr wrap="none" lIns="0" tIns="0" rIns="0" bIns="0" rtlCol="0">
              <a:spAutoFit/>
            </a:bodyPr>
            <a:lstStyle/>
            <a:p>
              <a:pPr>
                <a:lnSpc>
                  <a:spcPct val="90000"/>
                </a:lnSpc>
              </a:pPr>
              <a:r>
                <a:rPr lang="en-US" sz="1400" dirty="0">
                  <a:solidFill>
                    <a:schemeClr val="accent4"/>
                  </a:solidFill>
                </a:rPr>
                <a:t>Modern DevOps</a:t>
              </a:r>
            </a:p>
          </p:txBody>
        </p:sp>
        <p:sp>
          <p:nvSpPr>
            <p:cNvPr id="42" name="TextBox 41"/>
            <p:cNvSpPr txBox="1"/>
            <p:nvPr/>
          </p:nvSpPr>
          <p:spPr>
            <a:xfrm rot="1719074">
              <a:off x="2303920" y="5418318"/>
              <a:ext cx="1767984" cy="193899"/>
            </a:xfrm>
            <a:prstGeom prst="rect">
              <a:avLst/>
            </a:prstGeom>
            <a:noFill/>
          </p:spPr>
          <p:txBody>
            <a:bodyPr wrap="none" lIns="0" tIns="0" rIns="0" bIns="0" rtlCol="0">
              <a:spAutoFit/>
            </a:bodyPr>
            <a:lstStyle/>
            <a:p>
              <a:pPr>
                <a:lnSpc>
                  <a:spcPct val="90000"/>
                </a:lnSpc>
              </a:pPr>
              <a:r>
                <a:rPr lang="en-US" sz="1400" dirty="0">
                  <a:solidFill>
                    <a:schemeClr val="accent4"/>
                  </a:solidFill>
                </a:rPr>
                <a:t>Real customer problems</a:t>
              </a:r>
            </a:p>
          </p:txBody>
        </p:sp>
      </p:grpSp>
      <p:grpSp>
        <p:nvGrpSpPr>
          <p:cNvPr id="13" name="Group 12"/>
          <p:cNvGrpSpPr/>
          <p:nvPr/>
        </p:nvGrpSpPr>
        <p:grpSpPr>
          <a:xfrm>
            <a:off x="6660885" y="1450186"/>
            <a:ext cx="2736223" cy="1846338"/>
            <a:chOff x="5846848" y="1450186"/>
            <a:chExt cx="2736223" cy="1846338"/>
          </a:xfrm>
        </p:grpSpPr>
        <p:sp>
          <p:nvSpPr>
            <p:cNvPr id="38" name="TextBox 37"/>
            <p:cNvSpPr txBox="1"/>
            <p:nvPr/>
          </p:nvSpPr>
          <p:spPr>
            <a:xfrm>
              <a:off x="6155830" y="2230397"/>
              <a:ext cx="1847172" cy="193899"/>
            </a:xfrm>
            <a:prstGeom prst="rect">
              <a:avLst/>
            </a:prstGeom>
            <a:noFill/>
          </p:spPr>
          <p:txBody>
            <a:bodyPr wrap="none" lIns="0" tIns="0" rIns="0" bIns="0" rtlCol="0">
              <a:spAutoFit/>
            </a:bodyPr>
            <a:lstStyle/>
            <a:p>
              <a:pPr>
                <a:lnSpc>
                  <a:spcPct val="90000"/>
                </a:lnSpc>
              </a:pPr>
              <a:r>
                <a:rPr lang="en-US" sz="1400" dirty="0">
                  <a:solidFill>
                    <a:schemeClr val="accent6"/>
                  </a:solidFill>
                </a:rPr>
                <a:t>24x7 global development</a:t>
              </a:r>
            </a:p>
          </p:txBody>
        </p:sp>
        <p:sp>
          <p:nvSpPr>
            <p:cNvPr id="39" name="TextBox 38"/>
            <p:cNvSpPr txBox="1"/>
            <p:nvPr/>
          </p:nvSpPr>
          <p:spPr>
            <a:xfrm rot="20919230">
              <a:off x="5846848" y="1450186"/>
              <a:ext cx="1557799" cy="193899"/>
            </a:xfrm>
            <a:prstGeom prst="rect">
              <a:avLst/>
            </a:prstGeom>
            <a:noFill/>
          </p:spPr>
          <p:txBody>
            <a:bodyPr wrap="none" lIns="0" tIns="0" rIns="0" bIns="0" rtlCol="0">
              <a:spAutoFit/>
            </a:bodyPr>
            <a:lstStyle/>
            <a:p>
              <a:pPr>
                <a:lnSpc>
                  <a:spcPct val="90000"/>
                </a:lnSpc>
              </a:pPr>
              <a:r>
                <a:rPr lang="en-US" sz="1400" dirty="0">
                  <a:solidFill>
                    <a:schemeClr val="accent6"/>
                  </a:solidFill>
                </a:rPr>
                <a:t>Packaged SE services </a:t>
              </a:r>
            </a:p>
          </p:txBody>
        </p:sp>
        <p:sp>
          <p:nvSpPr>
            <p:cNvPr id="43" name="TextBox 42"/>
            <p:cNvSpPr txBox="1"/>
            <p:nvPr/>
          </p:nvSpPr>
          <p:spPr>
            <a:xfrm rot="893593">
              <a:off x="6035140" y="3102625"/>
              <a:ext cx="2087431" cy="193899"/>
            </a:xfrm>
            <a:prstGeom prst="rect">
              <a:avLst/>
            </a:prstGeom>
            <a:noFill/>
          </p:spPr>
          <p:txBody>
            <a:bodyPr wrap="none" lIns="0" tIns="0" rIns="0" bIns="0" rtlCol="0">
              <a:spAutoFit/>
            </a:bodyPr>
            <a:lstStyle/>
            <a:p>
              <a:pPr>
                <a:lnSpc>
                  <a:spcPct val="90000"/>
                </a:lnSpc>
              </a:pPr>
              <a:r>
                <a:rPr lang="en-US" sz="1400" dirty="0">
                  <a:solidFill>
                    <a:schemeClr val="accent6"/>
                  </a:solidFill>
                </a:rPr>
                <a:t>Digital Engagement Platform</a:t>
              </a:r>
            </a:p>
          </p:txBody>
        </p:sp>
        <p:sp>
          <p:nvSpPr>
            <p:cNvPr id="45" name="TextBox 44"/>
            <p:cNvSpPr txBox="1"/>
            <p:nvPr/>
          </p:nvSpPr>
          <p:spPr>
            <a:xfrm rot="21125778">
              <a:off x="6083294" y="1795275"/>
              <a:ext cx="1900264" cy="193899"/>
            </a:xfrm>
            <a:prstGeom prst="rect">
              <a:avLst/>
            </a:prstGeom>
            <a:noFill/>
          </p:spPr>
          <p:txBody>
            <a:bodyPr wrap="none" lIns="0" tIns="0" rIns="0" bIns="0" rtlCol="0">
              <a:spAutoFit/>
            </a:bodyPr>
            <a:lstStyle/>
            <a:p>
              <a:pPr>
                <a:lnSpc>
                  <a:spcPct val="90000"/>
                </a:lnSpc>
              </a:pPr>
              <a:r>
                <a:rPr lang="en-US" sz="1400" dirty="0">
                  <a:solidFill>
                    <a:schemeClr val="accent6"/>
                  </a:solidFill>
                </a:rPr>
                <a:t>Harvested reusable assets</a:t>
              </a:r>
            </a:p>
          </p:txBody>
        </p:sp>
        <p:sp>
          <p:nvSpPr>
            <p:cNvPr id="46" name="TextBox 45"/>
            <p:cNvSpPr txBox="1"/>
            <p:nvPr/>
          </p:nvSpPr>
          <p:spPr>
            <a:xfrm rot="361615">
              <a:off x="6133105" y="2702296"/>
              <a:ext cx="2449966" cy="193899"/>
            </a:xfrm>
            <a:prstGeom prst="rect">
              <a:avLst/>
            </a:prstGeom>
            <a:noFill/>
          </p:spPr>
          <p:txBody>
            <a:bodyPr wrap="none" lIns="0" tIns="0" rIns="0" bIns="0" rtlCol="0">
              <a:spAutoFit/>
            </a:bodyPr>
            <a:lstStyle/>
            <a:p>
              <a:pPr>
                <a:lnSpc>
                  <a:spcPct val="90000"/>
                </a:lnSpc>
              </a:pPr>
              <a:r>
                <a:rPr lang="en-US" sz="1400" dirty="0">
                  <a:solidFill>
                    <a:schemeClr val="accent6"/>
                  </a:solidFill>
                </a:rPr>
                <a:t>Agile, best practice Cloud DevOps</a:t>
              </a:r>
            </a:p>
          </p:txBody>
        </p:sp>
      </p:grpSp>
      <p:grpSp>
        <p:nvGrpSpPr>
          <p:cNvPr id="14" name="Group 13"/>
          <p:cNvGrpSpPr/>
          <p:nvPr/>
        </p:nvGrpSpPr>
        <p:grpSpPr>
          <a:xfrm>
            <a:off x="9302295" y="4410098"/>
            <a:ext cx="2333780" cy="1119596"/>
            <a:chOff x="9023512" y="4410098"/>
            <a:chExt cx="2333780" cy="1119596"/>
          </a:xfrm>
        </p:grpSpPr>
        <p:sp>
          <p:nvSpPr>
            <p:cNvPr id="48" name="TextBox 47"/>
            <p:cNvSpPr txBox="1"/>
            <p:nvPr/>
          </p:nvSpPr>
          <p:spPr>
            <a:xfrm rot="21325580">
              <a:off x="9078428" y="4410098"/>
              <a:ext cx="1969835" cy="193899"/>
            </a:xfrm>
            <a:prstGeom prst="rect">
              <a:avLst/>
            </a:prstGeom>
            <a:noFill/>
          </p:spPr>
          <p:txBody>
            <a:bodyPr wrap="none" lIns="0" tIns="0" rIns="0" bIns="0" rtlCol="0">
              <a:spAutoFit/>
            </a:bodyPr>
            <a:lstStyle/>
            <a:p>
              <a:pPr>
                <a:lnSpc>
                  <a:spcPct val="90000"/>
                </a:lnSpc>
              </a:pPr>
              <a:r>
                <a:rPr lang="en-US" sz="1400" dirty="0">
                  <a:solidFill>
                    <a:schemeClr val="tx2"/>
                  </a:solidFill>
                </a:rPr>
                <a:t>Full-stack cloud developers</a:t>
              </a:r>
            </a:p>
          </p:txBody>
        </p:sp>
        <p:sp>
          <p:nvSpPr>
            <p:cNvPr id="49" name="TextBox 48"/>
            <p:cNvSpPr txBox="1"/>
            <p:nvPr/>
          </p:nvSpPr>
          <p:spPr>
            <a:xfrm>
              <a:off x="9107009" y="4851581"/>
              <a:ext cx="2197781" cy="193899"/>
            </a:xfrm>
            <a:prstGeom prst="rect">
              <a:avLst/>
            </a:prstGeom>
            <a:noFill/>
          </p:spPr>
          <p:txBody>
            <a:bodyPr wrap="none" lIns="0" tIns="0" rIns="0" bIns="0" rtlCol="0">
              <a:spAutoFit/>
            </a:bodyPr>
            <a:lstStyle/>
            <a:p>
              <a:pPr>
                <a:lnSpc>
                  <a:spcPct val="90000"/>
                </a:lnSpc>
              </a:pPr>
              <a:r>
                <a:rPr lang="en-US" sz="1400" dirty="0">
                  <a:solidFill>
                    <a:schemeClr val="tx2"/>
                  </a:solidFill>
                </a:rPr>
                <a:t>Varied cloud work experience </a:t>
              </a:r>
            </a:p>
          </p:txBody>
        </p:sp>
        <p:sp>
          <p:nvSpPr>
            <p:cNvPr id="50" name="TextBox 49"/>
            <p:cNvSpPr txBox="1"/>
            <p:nvPr/>
          </p:nvSpPr>
          <p:spPr>
            <a:xfrm rot="470424">
              <a:off x="9023512" y="5335795"/>
              <a:ext cx="2333780" cy="193899"/>
            </a:xfrm>
            <a:prstGeom prst="rect">
              <a:avLst/>
            </a:prstGeom>
            <a:noFill/>
          </p:spPr>
          <p:txBody>
            <a:bodyPr wrap="none" lIns="0" tIns="0" rIns="0" bIns="0" rtlCol="0">
              <a:spAutoFit/>
            </a:bodyPr>
            <a:lstStyle/>
            <a:p>
              <a:pPr>
                <a:lnSpc>
                  <a:spcPct val="90000"/>
                </a:lnSpc>
              </a:pPr>
              <a:r>
                <a:rPr lang="en-US" sz="1400" dirty="0">
                  <a:solidFill>
                    <a:schemeClr val="tx2"/>
                  </a:solidFill>
                </a:rPr>
                <a:t>Motivated to learn &amp; contribute</a:t>
              </a:r>
            </a:p>
          </p:txBody>
        </p:sp>
      </p:grpSp>
    </p:spTree>
    <p:extLst>
      <p:ext uri="{BB962C8B-B14F-4D97-AF65-F5344CB8AC3E}">
        <p14:creationId xmlns:p14="http://schemas.microsoft.com/office/powerpoint/2010/main" val="332808874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50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childTnLst>
                          </p:cTn>
                        </p:par>
                        <p:par>
                          <p:cTn id="8" fill="hold">
                            <p:stCondLst>
                              <p:cond delay="1000"/>
                            </p:stCondLst>
                            <p:childTnLst>
                              <p:par>
                                <p:cTn id="9" presetID="1" presetClass="entr" presetSubtype="0"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par>
                          <p:cTn id="11" fill="hold">
                            <p:stCondLst>
                              <p:cond delay="1000"/>
                            </p:stCondLst>
                            <p:childTnLst>
                              <p:par>
                                <p:cTn id="12" presetID="22" presetClass="entr" presetSubtype="1" fill="hold" nodeType="afterEffect">
                                  <p:stCondLst>
                                    <p:cond delay="500"/>
                                  </p:stCondLst>
                                  <p:childTnLst>
                                    <p:set>
                                      <p:cBhvr>
                                        <p:cTn id="13" dur="1" fill="hold">
                                          <p:stCondLst>
                                            <p:cond delay="0"/>
                                          </p:stCondLst>
                                        </p:cTn>
                                        <p:tgtEl>
                                          <p:spTgt spid="26"/>
                                        </p:tgtEl>
                                        <p:attrNameLst>
                                          <p:attrName>style.visibility</p:attrName>
                                        </p:attrNameLst>
                                      </p:cBhvr>
                                      <p:to>
                                        <p:strVal val="visible"/>
                                      </p:to>
                                    </p:set>
                                    <p:animEffect transition="in" filter="wipe(up)">
                                      <p:cBhvr>
                                        <p:cTn id="14" dur="500"/>
                                        <p:tgtEl>
                                          <p:spTgt spid="26"/>
                                        </p:tgtEl>
                                      </p:cBhvr>
                                    </p:animEffect>
                                  </p:childTnLst>
                                </p:cTn>
                              </p:par>
                            </p:childTnLst>
                          </p:cTn>
                        </p:par>
                        <p:par>
                          <p:cTn id="15" fill="hold">
                            <p:stCondLst>
                              <p:cond delay="2000"/>
                            </p:stCondLst>
                            <p:childTnLst>
                              <p:par>
                                <p:cTn id="16" presetID="1" presetClass="entr" presetSubtype="0" fill="hold" nodeType="afterEffect">
                                  <p:stCondLst>
                                    <p:cond delay="0"/>
                                  </p:stCondLst>
                                  <p:childTnLst>
                                    <p:set>
                                      <p:cBhvr>
                                        <p:cTn id="17" dur="1" fill="hold">
                                          <p:stCondLst>
                                            <p:cond delay="0"/>
                                          </p:stCondLst>
                                        </p:cTn>
                                        <p:tgtEl>
                                          <p:spTgt spid="6"/>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31" presetClass="entr" presetSubtype="0" fill="hold" nodeType="click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p:cTn id="22" dur="1000" fill="hold"/>
                                        <p:tgtEl>
                                          <p:spTgt spid="12"/>
                                        </p:tgtEl>
                                        <p:attrNameLst>
                                          <p:attrName>ppt_w</p:attrName>
                                        </p:attrNameLst>
                                      </p:cBhvr>
                                      <p:tavLst>
                                        <p:tav tm="0">
                                          <p:val>
                                            <p:fltVal val="0"/>
                                          </p:val>
                                        </p:tav>
                                        <p:tav tm="100000">
                                          <p:val>
                                            <p:strVal val="#ppt_w"/>
                                          </p:val>
                                        </p:tav>
                                      </p:tavLst>
                                    </p:anim>
                                    <p:anim calcmode="lin" valueType="num">
                                      <p:cBhvr>
                                        <p:cTn id="23" dur="1000" fill="hold"/>
                                        <p:tgtEl>
                                          <p:spTgt spid="12"/>
                                        </p:tgtEl>
                                        <p:attrNameLst>
                                          <p:attrName>ppt_h</p:attrName>
                                        </p:attrNameLst>
                                      </p:cBhvr>
                                      <p:tavLst>
                                        <p:tav tm="0">
                                          <p:val>
                                            <p:fltVal val="0"/>
                                          </p:val>
                                        </p:tav>
                                        <p:tav tm="100000">
                                          <p:val>
                                            <p:strVal val="#ppt_h"/>
                                          </p:val>
                                        </p:tav>
                                      </p:tavLst>
                                    </p:anim>
                                    <p:anim calcmode="lin" valueType="num">
                                      <p:cBhvr>
                                        <p:cTn id="24" dur="1000" fill="hold"/>
                                        <p:tgtEl>
                                          <p:spTgt spid="12"/>
                                        </p:tgtEl>
                                        <p:attrNameLst>
                                          <p:attrName>style.rotation</p:attrName>
                                        </p:attrNameLst>
                                      </p:cBhvr>
                                      <p:tavLst>
                                        <p:tav tm="0">
                                          <p:val>
                                            <p:fltVal val="90"/>
                                          </p:val>
                                        </p:tav>
                                        <p:tav tm="100000">
                                          <p:val>
                                            <p:fltVal val="0"/>
                                          </p:val>
                                        </p:tav>
                                      </p:tavLst>
                                    </p:anim>
                                    <p:animEffect transition="in" filter="fade">
                                      <p:cBhvr>
                                        <p:cTn id="25" dur="1000"/>
                                        <p:tgtEl>
                                          <p:spTgt spid="12"/>
                                        </p:tgtEl>
                                      </p:cBhvr>
                                    </p:animEffect>
                                  </p:childTnLst>
                                </p:cTn>
                              </p:par>
                            </p:childTnLst>
                          </p:cTn>
                        </p:par>
                      </p:childTnLst>
                    </p:cTn>
                  </p:par>
                  <p:par>
                    <p:cTn id="26" fill="hold">
                      <p:stCondLst>
                        <p:cond delay="indefinite"/>
                      </p:stCondLst>
                      <p:childTnLst>
                        <p:par>
                          <p:cTn id="27" fill="hold">
                            <p:stCondLst>
                              <p:cond delay="0"/>
                            </p:stCondLst>
                            <p:childTnLst>
                              <p:par>
                                <p:cTn id="28" presetID="31" presetClass="entr" presetSubtype="0" fill="hold" nodeType="clickEffect">
                                  <p:stCondLst>
                                    <p:cond delay="0"/>
                                  </p:stCondLst>
                                  <p:childTnLst>
                                    <p:set>
                                      <p:cBhvr>
                                        <p:cTn id="29" dur="1" fill="hold">
                                          <p:stCondLst>
                                            <p:cond delay="0"/>
                                          </p:stCondLst>
                                        </p:cTn>
                                        <p:tgtEl>
                                          <p:spTgt spid="13"/>
                                        </p:tgtEl>
                                        <p:attrNameLst>
                                          <p:attrName>style.visibility</p:attrName>
                                        </p:attrNameLst>
                                      </p:cBhvr>
                                      <p:to>
                                        <p:strVal val="visible"/>
                                      </p:to>
                                    </p:set>
                                    <p:anim calcmode="lin" valueType="num">
                                      <p:cBhvr>
                                        <p:cTn id="30" dur="1000" fill="hold"/>
                                        <p:tgtEl>
                                          <p:spTgt spid="13"/>
                                        </p:tgtEl>
                                        <p:attrNameLst>
                                          <p:attrName>ppt_w</p:attrName>
                                        </p:attrNameLst>
                                      </p:cBhvr>
                                      <p:tavLst>
                                        <p:tav tm="0">
                                          <p:val>
                                            <p:fltVal val="0"/>
                                          </p:val>
                                        </p:tav>
                                        <p:tav tm="100000">
                                          <p:val>
                                            <p:strVal val="#ppt_w"/>
                                          </p:val>
                                        </p:tav>
                                      </p:tavLst>
                                    </p:anim>
                                    <p:anim calcmode="lin" valueType="num">
                                      <p:cBhvr>
                                        <p:cTn id="31" dur="1000" fill="hold"/>
                                        <p:tgtEl>
                                          <p:spTgt spid="13"/>
                                        </p:tgtEl>
                                        <p:attrNameLst>
                                          <p:attrName>ppt_h</p:attrName>
                                        </p:attrNameLst>
                                      </p:cBhvr>
                                      <p:tavLst>
                                        <p:tav tm="0">
                                          <p:val>
                                            <p:fltVal val="0"/>
                                          </p:val>
                                        </p:tav>
                                        <p:tav tm="100000">
                                          <p:val>
                                            <p:strVal val="#ppt_h"/>
                                          </p:val>
                                        </p:tav>
                                      </p:tavLst>
                                    </p:anim>
                                    <p:anim calcmode="lin" valueType="num">
                                      <p:cBhvr>
                                        <p:cTn id="32" dur="1000" fill="hold"/>
                                        <p:tgtEl>
                                          <p:spTgt spid="13"/>
                                        </p:tgtEl>
                                        <p:attrNameLst>
                                          <p:attrName>style.rotation</p:attrName>
                                        </p:attrNameLst>
                                      </p:cBhvr>
                                      <p:tavLst>
                                        <p:tav tm="0">
                                          <p:val>
                                            <p:fltVal val="90"/>
                                          </p:val>
                                        </p:tav>
                                        <p:tav tm="100000">
                                          <p:val>
                                            <p:fltVal val="0"/>
                                          </p:val>
                                        </p:tav>
                                      </p:tavLst>
                                    </p:anim>
                                    <p:animEffect transition="in" filter="fade">
                                      <p:cBhvr>
                                        <p:cTn id="33" dur="1000"/>
                                        <p:tgtEl>
                                          <p:spTgt spid="13"/>
                                        </p:tgtEl>
                                      </p:cBhvr>
                                    </p:animEffect>
                                  </p:childTnLst>
                                </p:cTn>
                              </p:par>
                            </p:childTnLst>
                          </p:cTn>
                        </p:par>
                      </p:childTnLst>
                    </p:cTn>
                  </p:par>
                  <p:par>
                    <p:cTn id="34" fill="hold">
                      <p:stCondLst>
                        <p:cond delay="indefinite"/>
                      </p:stCondLst>
                      <p:childTnLst>
                        <p:par>
                          <p:cTn id="35" fill="hold">
                            <p:stCondLst>
                              <p:cond delay="0"/>
                            </p:stCondLst>
                            <p:childTnLst>
                              <p:par>
                                <p:cTn id="36" presetID="31" presetClass="entr" presetSubtype="0" fill="hold" nodeType="clickEffect">
                                  <p:stCondLst>
                                    <p:cond delay="0"/>
                                  </p:stCondLst>
                                  <p:childTnLst>
                                    <p:set>
                                      <p:cBhvr>
                                        <p:cTn id="37" dur="1" fill="hold">
                                          <p:stCondLst>
                                            <p:cond delay="0"/>
                                          </p:stCondLst>
                                        </p:cTn>
                                        <p:tgtEl>
                                          <p:spTgt spid="14"/>
                                        </p:tgtEl>
                                        <p:attrNameLst>
                                          <p:attrName>style.visibility</p:attrName>
                                        </p:attrNameLst>
                                      </p:cBhvr>
                                      <p:to>
                                        <p:strVal val="visible"/>
                                      </p:to>
                                    </p:set>
                                    <p:anim calcmode="lin" valueType="num">
                                      <p:cBhvr>
                                        <p:cTn id="38" dur="1000" fill="hold"/>
                                        <p:tgtEl>
                                          <p:spTgt spid="14"/>
                                        </p:tgtEl>
                                        <p:attrNameLst>
                                          <p:attrName>ppt_w</p:attrName>
                                        </p:attrNameLst>
                                      </p:cBhvr>
                                      <p:tavLst>
                                        <p:tav tm="0">
                                          <p:val>
                                            <p:fltVal val="0"/>
                                          </p:val>
                                        </p:tav>
                                        <p:tav tm="100000">
                                          <p:val>
                                            <p:strVal val="#ppt_w"/>
                                          </p:val>
                                        </p:tav>
                                      </p:tavLst>
                                    </p:anim>
                                    <p:anim calcmode="lin" valueType="num">
                                      <p:cBhvr>
                                        <p:cTn id="39" dur="1000" fill="hold"/>
                                        <p:tgtEl>
                                          <p:spTgt spid="14"/>
                                        </p:tgtEl>
                                        <p:attrNameLst>
                                          <p:attrName>ppt_h</p:attrName>
                                        </p:attrNameLst>
                                      </p:cBhvr>
                                      <p:tavLst>
                                        <p:tav tm="0">
                                          <p:val>
                                            <p:fltVal val="0"/>
                                          </p:val>
                                        </p:tav>
                                        <p:tav tm="100000">
                                          <p:val>
                                            <p:strVal val="#ppt_h"/>
                                          </p:val>
                                        </p:tav>
                                      </p:tavLst>
                                    </p:anim>
                                    <p:anim calcmode="lin" valueType="num">
                                      <p:cBhvr>
                                        <p:cTn id="40" dur="1000" fill="hold"/>
                                        <p:tgtEl>
                                          <p:spTgt spid="14"/>
                                        </p:tgtEl>
                                        <p:attrNameLst>
                                          <p:attrName>style.rotation</p:attrName>
                                        </p:attrNameLst>
                                      </p:cBhvr>
                                      <p:tavLst>
                                        <p:tav tm="0">
                                          <p:val>
                                            <p:fltVal val="90"/>
                                          </p:val>
                                        </p:tav>
                                        <p:tav tm="100000">
                                          <p:val>
                                            <p:fltVal val="0"/>
                                          </p:val>
                                        </p:tav>
                                      </p:tavLst>
                                    </p:anim>
                                    <p:animEffect transition="in" filter="fade">
                                      <p:cBhvr>
                                        <p:cTn id="41"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29389" y="1219198"/>
            <a:ext cx="2825607" cy="5638801"/>
          </a:xfrm>
          <a:prstGeom prst="rect">
            <a:avLst/>
          </a:prstGeom>
          <a:solidFill>
            <a:srgbClr val="41555E">
              <a:alpha val="82000"/>
            </a:srgb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2" name="Footer Placeholder 1"/>
          <p:cNvSpPr>
            <a:spLocks noGrp="1"/>
          </p:cNvSpPr>
          <p:nvPr>
            <p:ph type="ftr" sz="quarter" idx="15"/>
          </p:nvPr>
        </p:nvSpPr>
        <p:spPr>
          <a:xfrm>
            <a:off x="8621423" y="6508122"/>
            <a:ext cx="2743200" cy="182880"/>
          </a:xfrm>
        </p:spPr>
        <p:txBody>
          <a:bodyPr/>
          <a:lstStyle/>
          <a:p>
            <a:r>
              <a:rPr lang="en-US" sz="900" kern="0" dirty="0">
                <a:solidFill>
                  <a:srgbClr val="FFFFFF"/>
                </a:solidFill>
              </a:rPr>
              <a:t>Confidential – Oracle Internal</a:t>
            </a:r>
          </a:p>
        </p:txBody>
      </p:sp>
      <p:sp>
        <p:nvSpPr>
          <p:cNvPr id="3" name="Slide Number Placeholder 2"/>
          <p:cNvSpPr>
            <a:spLocks noGrp="1"/>
          </p:cNvSpPr>
          <p:nvPr>
            <p:ph type="sldNum" sz="quarter" idx="12"/>
          </p:nvPr>
        </p:nvSpPr>
        <p:spPr>
          <a:xfrm>
            <a:off x="11276011" y="6508122"/>
            <a:ext cx="381661" cy="182880"/>
          </a:xfrm>
        </p:spPr>
        <p:txBody>
          <a:bodyPr/>
          <a:lstStyle/>
          <a:p>
            <a:fld id="{C51EAA63-D034-42AE-91FA-B13B9518C7BE}" type="slidenum">
              <a:rPr lang="en-US" sz="900" smtClean="0"/>
              <a:pPr/>
              <a:t>3</a:t>
            </a:fld>
            <a:endParaRPr lang="en-US" sz="900" dirty="0"/>
          </a:p>
        </p:txBody>
      </p:sp>
      <p:grpSp>
        <p:nvGrpSpPr>
          <p:cNvPr id="5" name="Group 10"/>
          <p:cNvGrpSpPr/>
          <p:nvPr/>
        </p:nvGrpSpPr>
        <p:grpSpPr>
          <a:xfrm>
            <a:off x="-412877" y="344223"/>
            <a:ext cx="9390622" cy="577236"/>
            <a:chOff x="-412877" y="2827232"/>
            <a:chExt cx="3969649" cy="967562"/>
          </a:xfrm>
          <a:solidFill>
            <a:schemeClr val="accent3"/>
          </a:solidFill>
        </p:grpSpPr>
        <p:sp>
          <p:nvSpPr>
            <p:cNvPr id="6" name="Parallelogram 5"/>
            <p:cNvSpPr/>
            <p:nvPr/>
          </p:nvSpPr>
          <p:spPr>
            <a:xfrm>
              <a:off x="-412877" y="2827232"/>
              <a:ext cx="3969649" cy="967562"/>
            </a:xfrm>
            <a:prstGeom prst="parallelogram">
              <a:avLst>
                <a:gd name="adj" fmla="val 36579"/>
              </a:avLst>
            </a:prstGeom>
            <a:gr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a:solidFill>
                  <a:srgbClr val="FFFFFF"/>
                </a:solidFill>
              </a:endParaRPr>
            </a:p>
          </p:txBody>
        </p:sp>
        <p:sp>
          <p:nvSpPr>
            <p:cNvPr id="7" name="TextBox 6"/>
            <p:cNvSpPr txBox="1"/>
            <p:nvPr/>
          </p:nvSpPr>
          <p:spPr>
            <a:xfrm>
              <a:off x="168328" y="3135080"/>
              <a:ext cx="3010807" cy="431238"/>
            </a:xfrm>
            <a:prstGeom prst="rect">
              <a:avLst/>
            </a:prstGeom>
            <a:grpFill/>
          </p:spPr>
          <p:txBody>
            <a:bodyPr wrap="square" lIns="0" tIns="0" rIns="0" bIns="0" rtlCol="0" anchor="ctr" anchorCtr="0">
              <a:noAutofit/>
            </a:bodyPr>
            <a:lstStyle/>
            <a:p>
              <a:pPr>
                <a:lnSpc>
                  <a:spcPct val="80000"/>
                </a:lnSpc>
              </a:pPr>
              <a:r>
                <a:rPr lang="en-US" sz="3200" dirty="0">
                  <a:solidFill>
                    <a:schemeClr val="bg1"/>
                  </a:solidFill>
                  <a:latin typeface="Calibri Light" pitchFamily="34" charset="0"/>
                  <a:ea typeface="Calibri" charset="0"/>
                  <a:cs typeface="Calibri" charset="0"/>
                </a:rPr>
                <a:t>What are the Oracle Cloud Solution Hubs?</a:t>
              </a:r>
              <a:endParaRPr lang="en-US" sz="3200" i="1" dirty="0">
                <a:solidFill>
                  <a:schemeClr val="accent3">
                    <a:lumMod val="20000"/>
                    <a:lumOff val="80000"/>
                  </a:schemeClr>
                </a:solidFill>
                <a:ea typeface="Calibri" charset="0"/>
                <a:cs typeface="MV Boli" pitchFamily="2" charset="0"/>
              </a:endParaRPr>
            </a:p>
          </p:txBody>
        </p:sp>
      </p:grpSp>
      <p:grpSp>
        <p:nvGrpSpPr>
          <p:cNvPr id="9" name="Group 8"/>
          <p:cNvGrpSpPr/>
          <p:nvPr/>
        </p:nvGrpSpPr>
        <p:grpSpPr>
          <a:xfrm>
            <a:off x="1098658" y="1468255"/>
            <a:ext cx="1664656" cy="1677068"/>
            <a:chOff x="1098658" y="1468255"/>
            <a:chExt cx="1664656" cy="1677068"/>
          </a:xfrm>
        </p:grpSpPr>
        <p:sp>
          <p:nvSpPr>
            <p:cNvPr id="16" name="Oval 15"/>
            <p:cNvSpPr/>
            <p:nvPr/>
          </p:nvSpPr>
          <p:spPr>
            <a:xfrm>
              <a:off x="1117913" y="1511538"/>
              <a:ext cx="1645401" cy="163378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anchor="b"/>
            <a:lstStyle/>
            <a:p>
              <a:pPr algn="ctr" defTabSz="1218987" fontAlgn="auto">
                <a:spcBef>
                  <a:spcPts val="0"/>
                </a:spcBef>
                <a:spcAft>
                  <a:spcPts val="0"/>
                </a:spcAft>
                <a:defRPr/>
              </a:pPr>
              <a:endParaRPr lang="en-US" sz="2400" b="1" dirty="0">
                <a:solidFill>
                  <a:schemeClr val="bg1"/>
                </a:solidFill>
                <a:latin typeface="Segoe Print" panose="02000600000000000000" pitchFamily="2" charset="0"/>
                <a:cs typeface="MV Boli" pitchFamily="2" charset="0"/>
              </a:endParaRPr>
            </a:p>
          </p:txBody>
        </p:sp>
        <p:pic>
          <p:nvPicPr>
            <p:cNvPr id="18" name="Picture Placeholder 13"/>
            <p:cNvPicPr>
              <a:picLocks noChangeAspect="1"/>
            </p:cNvPicPr>
            <p:nvPr/>
          </p:nvPicPr>
          <p:blipFill>
            <a:blip r:embed="rId3" cstate="print">
              <a:extLst>
                <a:ext uri="{28A0092B-C50C-407E-A947-70E740481C1C}">
                  <a14:useLocalDpi xmlns:a14="http://schemas.microsoft.com/office/drawing/2010/main" val="0"/>
                </a:ext>
              </a:extLst>
            </a:blip>
            <a:srcRect l="58" r="58"/>
            <a:stretch>
              <a:fillRect/>
            </a:stretch>
          </p:blipFill>
          <p:spPr>
            <a:xfrm>
              <a:off x="1098658" y="1468255"/>
              <a:ext cx="1648614" cy="1650775"/>
            </a:xfrm>
            <a:prstGeom prst="rect">
              <a:avLst/>
            </a:prstGeom>
          </p:spPr>
        </p:pic>
      </p:grpSp>
      <p:sp>
        <p:nvSpPr>
          <p:cNvPr id="8" name="TextBox 7"/>
          <p:cNvSpPr txBox="1"/>
          <p:nvPr/>
        </p:nvSpPr>
        <p:spPr>
          <a:xfrm>
            <a:off x="671880" y="3436949"/>
            <a:ext cx="2550498" cy="2274469"/>
          </a:xfrm>
          <a:prstGeom prst="rect">
            <a:avLst/>
          </a:prstGeom>
          <a:noFill/>
        </p:spPr>
        <p:txBody>
          <a:bodyPr wrap="square" lIns="0" tIns="0" rIns="0" bIns="0" rtlCol="0">
            <a:spAutoFit/>
          </a:bodyPr>
          <a:lstStyle/>
          <a:p>
            <a:pPr marL="176213" indent="-176213">
              <a:lnSpc>
                <a:spcPct val="90000"/>
              </a:lnSpc>
              <a:spcAft>
                <a:spcPts val="1200"/>
              </a:spcAft>
              <a:buClr>
                <a:schemeClr val="accent3"/>
              </a:buClr>
              <a:buFont typeface="Arial" panose="020B0604020202020204" pitchFamily="34" charset="0"/>
              <a:buChar char="•"/>
            </a:pPr>
            <a:r>
              <a:rPr lang="en-US" sz="1600" dirty="0">
                <a:solidFill>
                  <a:schemeClr val="bg1"/>
                </a:solidFill>
              </a:rPr>
              <a:t>Branded Oracle Facilities</a:t>
            </a:r>
            <a:br>
              <a:rPr lang="en-US" sz="1600" dirty="0">
                <a:solidFill>
                  <a:schemeClr val="bg1"/>
                </a:solidFill>
              </a:rPr>
            </a:br>
            <a:r>
              <a:rPr lang="en-US" sz="1400" i="1" dirty="0">
                <a:solidFill>
                  <a:schemeClr val="bg1">
                    <a:lumMod val="85000"/>
                  </a:schemeClr>
                </a:solidFill>
              </a:rPr>
              <a:t>(located in Oracle buildings)</a:t>
            </a:r>
          </a:p>
          <a:p>
            <a:pPr marL="176213" indent="-176213">
              <a:lnSpc>
                <a:spcPct val="90000"/>
              </a:lnSpc>
              <a:spcAft>
                <a:spcPts val="1200"/>
              </a:spcAft>
              <a:buClr>
                <a:schemeClr val="accent3"/>
              </a:buClr>
              <a:buFont typeface="Arial" panose="020B0604020202020204" pitchFamily="34" charset="0"/>
              <a:buChar char="•"/>
            </a:pPr>
            <a:r>
              <a:rPr lang="en-US" sz="1600" dirty="0">
                <a:solidFill>
                  <a:schemeClr val="bg1"/>
                </a:solidFill>
              </a:rPr>
              <a:t>With specially designed spaces to promote </a:t>
            </a:r>
            <a:r>
              <a:rPr lang="en-US" sz="1600" dirty="0">
                <a:solidFill>
                  <a:schemeClr val="accent3"/>
                </a:solidFill>
              </a:rPr>
              <a:t>collaboration</a:t>
            </a:r>
            <a:r>
              <a:rPr lang="en-US" sz="1600" dirty="0">
                <a:solidFill>
                  <a:schemeClr val="bg1"/>
                </a:solidFill>
              </a:rPr>
              <a:t> &amp;</a:t>
            </a:r>
            <a:r>
              <a:rPr lang="en-US" sz="1600" dirty="0">
                <a:solidFill>
                  <a:schemeClr val="accent3"/>
                </a:solidFill>
              </a:rPr>
              <a:t> innovation</a:t>
            </a:r>
            <a:r>
              <a:rPr lang="en-US" sz="1600" dirty="0">
                <a:solidFill>
                  <a:schemeClr val="bg1"/>
                </a:solidFill>
              </a:rPr>
              <a:t>, and </a:t>
            </a:r>
            <a:r>
              <a:rPr lang="en-US" sz="1600" dirty="0">
                <a:solidFill>
                  <a:schemeClr val="accent3"/>
                </a:solidFill>
              </a:rPr>
              <a:t>high-velocity delivery </a:t>
            </a:r>
            <a:br>
              <a:rPr lang="en-US" sz="1600" dirty="0">
                <a:solidFill>
                  <a:schemeClr val="accent3"/>
                </a:solidFill>
              </a:rPr>
            </a:br>
            <a:r>
              <a:rPr lang="en-US" sz="1600" dirty="0">
                <a:solidFill>
                  <a:schemeClr val="bg1"/>
                </a:solidFill>
              </a:rPr>
              <a:t>of </a:t>
            </a:r>
            <a:r>
              <a:rPr lang="en-US" sz="1600" dirty="0">
                <a:solidFill>
                  <a:schemeClr val="accent4">
                    <a:lumMod val="20000"/>
                    <a:lumOff val="80000"/>
                  </a:schemeClr>
                </a:solidFill>
              </a:rPr>
              <a:t>industry cloud solutions</a:t>
            </a:r>
            <a:endParaRPr lang="en-US" sz="1200" i="1" dirty="0">
              <a:solidFill>
                <a:schemeClr val="bg1">
                  <a:lumMod val="85000"/>
                </a:schemeClr>
              </a:solidFill>
            </a:endParaRPr>
          </a:p>
          <a:p>
            <a:pPr marL="176213" indent="-176213">
              <a:lnSpc>
                <a:spcPct val="90000"/>
              </a:lnSpc>
              <a:spcAft>
                <a:spcPts val="1200"/>
              </a:spcAft>
              <a:buClr>
                <a:schemeClr val="accent3"/>
              </a:buClr>
              <a:buFont typeface="Arial" panose="020B0604020202020204" pitchFamily="34" charset="0"/>
              <a:buChar char="•"/>
            </a:pPr>
            <a:r>
              <a:rPr lang="en-US" sz="1600" dirty="0">
                <a:solidFill>
                  <a:schemeClr val="bg1"/>
                </a:solidFill>
              </a:rPr>
              <a:t>Staffed by NATD Solution Engineers</a:t>
            </a:r>
          </a:p>
        </p:txBody>
      </p:sp>
      <p:pic>
        <p:nvPicPr>
          <p:cNvPr id="81" name="Picture 80"/>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flipH="1">
            <a:off x="-13650" y="5093993"/>
            <a:ext cx="3562067" cy="1781073"/>
          </a:xfrm>
          <a:prstGeom prst="rect">
            <a:avLst/>
          </a:prstGeom>
        </p:spPr>
      </p:pic>
      <p:pic>
        <p:nvPicPr>
          <p:cNvPr id="82" name="Picture 81" descr="Oracle logo in white on red staging background"/>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32275" y="6276973"/>
            <a:ext cx="1625138" cy="594360"/>
          </a:xfrm>
          <a:prstGeom prst="rect">
            <a:avLst/>
          </a:prstGeom>
        </p:spPr>
      </p:pic>
      <p:grpSp>
        <p:nvGrpSpPr>
          <p:cNvPr id="83" name="Group 82"/>
          <p:cNvGrpSpPr/>
          <p:nvPr/>
        </p:nvGrpSpPr>
        <p:grpSpPr>
          <a:xfrm>
            <a:off x="3499375" y="1147413"/>
            <a:ext cx="8351723" cy="3602008"/>
            <a:chOff x="278882" y="2187069"/>
            <a:chExt cx="8351723" cy="3602008"/>
          </a:xfrm>
        </p:grpSpPr>
        <p:pic>
          <p:nvPicPr>
            <p:cNvPr id="84" name="Picture 2">
              <a:hlinkClick r:id="rId6" action="ppaction://hlinkfile"/>
            </p:cNvPr>
            <p:cNvPicPr>
              <a:picLocks noChangeAspect="1" noChangeArrowheads="1"/>
            </p:cNvPicPr>
            <p:nvPr/>
          </p:nvPicPr>
          <p:blipFill rotWithShape="1">
            <a:blip r:embed="rId7" cstate="print"/>
            <a:srcRect t="9663" b="4586"/>
            <a:stretch/>
          </p:blipFill>
          <p:spPr bwMode="auto">
            <a:xfrm>
              <a:off x="278882" y="2187069"/>
              <a:ext cx="8351723" cy="3602008"/>
            </a:xfrm>
            <a:prstGeom prst="rect">
              <a:avLst/>
            </a:prstGeom>
            <a:noFill/>
            <a:ln w="9525">
              <a:noFill/>
              <a:miter lim="800000"/>
              <a:headEnd/>
              <a:tailEnd/>
            </a:ln>
            <a:effectLst>
              <a:softEdge rad="63500"/>
            </a:effectLst>
          </p:spPr>
        </p:pic>
        <p:sp>
          <p:nvSpPr>
            <p:cNvPr id="85" name="TextBox 84"/>
            <p:cNvSpPr txBox="1"/>
            <p:nvPr/>
          </p:nvSpPr>
          <p:spPr>
            <a:xfrm>
              <a:off x="7500801" y="5550144"/>
              <a:ext cx="1048364" cy="123111"/>
            </a:xfrm>
            <a:prstGeom prst="rect">
              <a:avLst/>
            </a:prstGeom>
          </p:spPr>
          <p:txBody>
            <a:bodyPr vert="horz" wrap="none" lIns="0" tIns="0" rIns="0" bIns="0" rtlCol="0" anchor="b">
              <a:spAutoFit/>
            </a:bodyPr>
            <a:lstStyle/>
            <a:p>
              <a:r>
                <a:rPr lang="en-US" sz="800" dirty="0">
                  <a:solidFill>
                    <a:schemeClr val="tx2"/>
                  </a:solidFill>
                </a:rPr>
                <a:t>Map designed by Freepik</a:t>
              </a:r>
            </a:p>
          </p:txBody>
        </p:sp>
      </p:grpSp>
      <p:cxnSp>
        <p:nvCxnSpPr>
          <p:cNvPr id="11" name="Straight Connector 10"/>
          <p:cNvCxnSpPr>
            <a:stCxn id="87" idx="0"/>
          </p:cNvCxnSpPr>
          <p:nvPr/>
        </p:nvCxnSpPr>
        <p:spPr>
          <a:xfrm flipV="1">
            <a:off x="8935371" y="2814045"/>
            <a:ext cx="42374" cy="279269"/>
          </a:xfrm>
          <a:prstGeom prst="line">
            <a:avLst/>
          </a:prstGeom>
          <a:ln>
            <a:headEnd type="none" w="med" len="med"/>
            <a:tailEnd type="none" w="med" len="med"/>
          </a:ln>
        </p:spPr>
        <p:style>
          <a:lnRef idx="3">
            <a:schemeClr val="dk1"/>
          </a:lnRef>
          <a:fillRef idx="0">
            <a:schemeClr val="dk1"/>
          </a:fillRef>
          <a:effectRef idx="2">
            <a:schemeClr val="dk1"/>
          </a:effectRef>
          <a:fontRef idx="minor">
            <a:schemeClr val="tx1"/>
          </a:fontRef>
        </p:style>
      </p:cxnSp>
      <p:cxnSp>
        <p:nvCxnSpPr>
          <p:cNvPr id="91" name="Straight Connector 90"/>
          <p:cNvCxnSpPr/>
          <p:nvPr/>
        </p:nvCxnSpPr>
        <p:spPr>
          <a:xfrm flipH="1">
            <a:off x="5341434" y="2196287"/>
            <a:ext cx="335467" cy="1162"/>
          </a:xfrm>
          <a:prstGeom prst="line">
            <a:avLst/>
          </a:prstGeom>
          <a:ln>
            <a:headEnd type="none" w="med" len="med"/>
            <a:tailEnd type="none" w="med" len="med"/>
          </a:ln>
        </p:spPr>
        <p:style>
          <a:lnRef idx="3">
            <a:schemeClr val="dk1"/>
          </a:lnRef>
          <a:fillRef idx="0">
            <a:schemeClr val="dk1"/>
          </a:fillRef>
          <a:effectRef idx="2">
            <a:schemeClr val="dk1"/>
          </a:effectRef>
          <a:fontRef idx="minor">
            <a:schemeClr val="tx1"/>
          </a:fontRef>
        </p:style>
      </p:cxnSp>
      <p:cxnSp>
        <p:nvCxnSpPr>
          <p:cNvPr id="92" name="Straight Connector 91"/>
          <p:cNvCxnSpPr/>
          <p:nvPr/>
        </p:nvCxnSpPr>
        <p:spPr>
          <a:xfrm flipH="1">
            <a:off x="4636436" y="2286658"/>
            <a:ext cx="69379" cy="173529"/>
          </a:xfrm>
          <a:prstGeom prst="line">
            <a:avLst/>
          </a:prstGeom>
          <a:ln>
            <a:headEnd type="none" w="med" len="med"/>
            <a:tailEnd type="none" w="med" len="med"/>
          </a:ln>
        </p:spPr>
        <p:style>
          <a:lnRef idx="3">
            <a:schemeClr val="dk1"/>
          </a:lnRef>
          <a:fillRef idx="0">
            <a:schemeClr val="dk1"/>
          </a:fillRef>
          <a:effectRef idx="2">
            <a:schemeClr val="dk1"/>
          </a:effectRef>
          <a:fontRef idx="minor">
            <a:schemeClr val="tx1"/>
          </a:fontRef>
        </p:style>
      </p:cxnSp>
      <p:sp>
        <p:nvSpPr>
          <p:cNvPr id="88" name="Oval 87"/>
          <p:cNvSpPr/>
          <p:nvPr/>
        </p:nvSpPr>
        <p:spPr>
          <a:xfrm>
            <a:off x="4148065" y="2425647"/>
            <a:ext cx="794590" cy="776796"/>
          </a:xfrm>
          <a:prstGeom prst="ellipse">
            <a:avLst/>
          </a:prstGeom>
          <a:blipFill>
            <a:blip r:embed="rId8"/>
            <a:stretch>
              <a:fillRect/>
            </a:stretch>
          </a:blipFill>
          <a:ln w="19050">
            <a:noFill/>
            <a:miter lim="800000"/>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lnSpc>
                <a:spcPct val="90000"/>
              </a:lnSpc>
            </a:pPr>
            <a:endParaRPr lang="en-US" b="1" dirty="0"/>
          </a:p>
        </p:txBody>
      </p:sp>
      <p:sp>
        <p:nvSpPr>
          <p:cNvPr id="86" name="Oval 85"/>
          <p:cNvSpPr/>
          <p:nvPr/>
        </p:nvSpPr>
        <p:spPr>
          <a:xfrm>
            <a:off x="5535059" y="2013194"/>
            <a:ext cx="776305" cy="800851"/>
          </a:xfrm>
          <a:prstGeom prst="ellipse">
            <a:avLst/>
          </a:prstGeom>
          <a:blipFill>
            <a:blip r:embed="rId9"/>
            <a:stretch>
              <a:fillRect/>
            </a:stretch>
          </a:blipFill>
          <a:ln w="19050">
            <a:noFill/>
            <a:miter lim="800000"/>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lnSpc>
                <a:spcPct val="90000"/>
              </a:lnSpc>
            </a:pPr>
            <a:endParaRPr lang="en-US" b="1" dirty="0"/>
          </a:p>
        </p:txBody>
      </p:sp>
      <p:sp>
        <p:nvSpPr>
          <p:cNvPr id="87" name="Oval 86"/>
          <p:cNvSpPr/>
          <p:nvPr/>
        </p:nvSpPr>
        <p:spPr>
          <a:xfrm>
            <a:off x="8545153" y="3093314"/>
            <a:ext cx="780435" cy="781021"/>
          </a:xfrm>
          <a:prstGeom prst="ellipse">
            <a:avLst/>
          </a:prstGeom>
          <a:blipFill>
            <a:blip r:embed="rId10"/>
            <a:stretch>
              <a:fillRect/>
            </a:stretch>
          </a:blipFill>
          <a:ln w="19050">
            <a:noFill/>
            <a:miter lim="800000"/>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lnSpc>
                <a:spcPct val="90000"/>
              </a:lnSpc>
            </a:pPr>
            <a:endParaRPr lang="en-US" b="1" dirty="0"/>
          </a:p>
        </p:txBody>
      </p:sp>
      <p:sp>
        <p:nvSpPr>
          <p:cNvPr id="96" name="TextBox 95"/>
          <p:cNvSpPr txBox="1"/>
          <p:nvPr/>
        </p:nvSpPr>
        <p:spPr>
          <a:xfrm>
            <a:off x="3763121" y="3282628"/>
            <a:ext cx="1447800" cy="227755"/>
          </a:xfrm>
          <a:prstGeom prst="rect">
            <a:avLst/>
          </a:prstGeom>
          <a:noFill/>
        </p:spPr>
        <p:txBody>
          <a:bodyPr wrap="square" lIns="0" tIns="0" rIns="0" bIns="0" rtlCol="0">
            <a:spAutoFit/>
          </a:bodyPr>
          <a:lstStyle/>
          <a:p>
            <a:pPr algn="ctr">
              <a:lnSpc>
                <a:spcPct val="90000"/>
              </a:lnSpc>
            </a:pPr>
            <a:r>
              <a:rPr lang="en-US" sz="1600" dirty="0">
                <a:solidFill>
                  <a:schemeClr val="tx2"/>
                </a:solidFill>
                <a:latin typeface="Segoe Print" panose="02000600000000000000" pitchFamily="2" charset="0"/>
                <a:cs typeface="MV Boli" pitchFamily="2" charset="0"/>
              </a:rPr>
              <a:t>Austin</a:t>
            </a:r>
          </a:p>
        </p:txBody>
      </p:sp>
      <p:sp>
        <p:nvSpPr>
          <p:cNvPr id="97" name="TextBox 96"/>
          <p:cNvSpPr txBox="1"/>
          <p:nvPr/>
        </p:nvSpPr>
        <p:spPr>
          <a:xfrm>
            <a:off x="5180907" y="2839801"/>
            <a:ext cx="1447800" cy="227755"/>
          </a:xfrm>
          <a:prstGeom prst="rect">
            <a:avLst/>
          </a:prstGeom>
          <a:noFill/>
        </p:spPr>
        <p:txBody>
          <a:bodyPr wrap="square" lIns="0" tIns="0" rIns="0" bIns="0" rtlCol="0">
            <a:spAutoFit/>
          </a:bodyPr>
          <a:lstStyle/>
          <a:p>
            <a:pPr algn="ctr">
              <a:lnSpc>
                <a:spcPct val="90000"/>
              </a:lnSpc>
            </a:pPr>
            <a:r>
              <a:rPr lang="en-US" sz="1600" dirty="0">
                <a:solidFill>
                  <a:schemeClr val="tx2"/>
                </a:solidFill>
                <a:latin typeface="Segoe Print" panose="02000600000000000000" pitchFamily="2" charset="0"/>
                <a:cs typeface="MV Boli" pitchFamily="2" charset="0"/>
              </a:rPr>
              <a:t>Reston</a:t>
            </a:r>
          </a:p>
        </p:txBody>
      </p:sp>
      <p:sp>
        <p:nvSpPr>
          <p:cNvPr id="98" name="TextBox 97"/>
          <p:cNvSpPr txBox="1"/>
          <p:nvPr/>
        </p:nvSpPr>
        <p:spPr>
          <a:xfrm>
            <a:off x="8211470" y="3907554"/>
            <a:ext cx="1447800" cy="227755"/>
          </a:xfrm>
          <a:prstGeom prst="rect">
            <a:avLst/>
          </a:prstGeom>
          <a:noFill/>
        </p:spPr>
        <p:txBody>
          <a:bodyPr wrap="square" lIns="0" tIns="0" rIns="0" bIns="0" rtlCol="0">
            <a:spAutoFit/>
          </a:bodyPr>
          <a:lstStyle/>
          <a:p>
            <a:pPr algn="ctr">
              <a:lnSpc>
                <a:spcPct val="90000"/>
              </a:lnSpc>
            </a:pPr>
            <a:r>
              <a:rPr lang="en-US" sz="1600" dirty="0">
                <a:solidFill>
                  <a:schemeClr val="tx2"/>
                </a:solidFill>
                <a:latin typeface="Segoe Print" panose="02000600000000000000" pitchFamily="2" charset="0"/>
                <a:cs typeface="MV Boli" pitchFamily="2" charset="0"/>
              </a:rPr>
              <a:t>Bangalore</a:t>
            </a:r>
          </a:p>
        </p:txBody>
      </p:sp>
      <p:pic>
        <p:nvPicPr>
          <p:cNvPr id="102" name="Picture 101"/>
          <p:cNvPicPr>
            <a:picLocks noChangeAspect="1"/>
          </p:cNvPicPr>
          <p:nvPr/>
        </p:nvPicPr>
        <p:blipFill rotWithShape="1">
          <a:blip r:embed="rId11"/>
          <a:srcRect t="26270"/>
          <a:stretch/>
        </p:blipFill>
        <p:spPr>
          <a:xfrm>
            <a:off x="3537320" y="4732468"/>
            <a:ext cx="3429882" cy="1786489"/>
          </a:xfrm>
          <a:prstGeom prst="rect">
            <a:avLst/>
          </a:prstGeom>
        </p:spPr>
      </p:pic>
      <p:pic>
        <p:nvPicPr>
          <p:cNvPr id="103" name="Picture 102"/>
          <p:cNvPicPr>
            <a:picLocks noChangeAspect="1"/>
          </p:cNvPicPr>
          <p:nvPr/>
        </p:nvPicPr>
        <p:blipFill rotWithShape="1">
          <a:blip r:embed="rId12"/>
          <a:srcRect r="15823"/>
          <a:stretch/>
        </p:blipFill>
        <p:spPr>
          <a:xfrm>
            <a:off x="6963573" y="4732468"/>
            <a:ext cx="2647572" cy="1775654"/>
          </a:xfrm>
          <a:prstGeom prst="rect">
            <a:avLst/>
          </a:prstGeom>
        </p:spPr>
      </p:pic>
      <p:pic>
        <p:nvPicPr>
          <p:cNvPr id="104" name="Picture 103"/>
          <p:cNvPicPr>
            <a:picLocks noChangeAspect="1"/>
          </p:cNvPicPr>
          <p:nvPr/>
        </p:nvPicPr>
        <p:blipFill rotWithShape="1">
          <a:blip r:embed="rId13"/>
          <a:srcRect l="25344"/>
          <a:stretch/>
        </p:blipFill>
        <p:spPr>
          <a:xfrm>
            <a:off x="9473083" y="4733379"/>
            <a:ext cx="2326647" cy="1769536"/>
          </a:xfrm>
          <a:prstGeom prst="rect">
            <a:avLst/>
          </a:prstGeom>
        </p:spPr>
      </p:pic>
    </p:spTree>
    <p:extLst>
      <p:ext uri="{BB962C8B-B14F-4D97-AF65-F5344CB8AC3E}">
        <p14:creationId xmlns:p14="http://schemas.microsoft.com/office/powerpoint/2010/main" val="419647199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a:xfrm>
            <a:off x="8621423" y="6508122"/>
            <a:ext cx="2743200" cy="182880"/>
          </a:xfrm>
        </p:spPr>
        <p:txBody>
          <a:bodyPr/>
          <a:lstStyle/>
          <a:p>
            <a:r>
              <a:rPr lang="en-US" sz="900" kern="0" dirty="0">
                <a:solidFill>
                  <a:srgbClr val="FFFFFF"/>
                </a:solidFill>
              </a:rPr>
              <a:t>Confidential – Oracle Internal</a:t>
            </a:r>
          </a:p>
        </p:txBody>
      </p:sp>
      <p:sp>
        <p:nvSpPr>
          <p:cNvPr id="3" name="Slide Number Placeholder 2"/>
          <p:cNvSpPr>
            <a:spLocks noGrp="1"/>
          </p:cNvSpPr>
          <p:nvPr>
            <p:ph type="sldNum" sz="quarter" idx="12"/>
          </p:nvPr>
        </p:nvSpPr>
        <p:spPr>
          <a:xfrm>
            <a:off x="11276011" y="6508122"/>
            <a:ext cx="381661" cy="182880"/>
          </a:xfrm>
        </p:spPr>
        <p:txBody>
          <a:bodyPr/>
          <a:lstStyle/>
          <a:p>
            <a:fld id="{C51EAA63-D034-42AE-91FA-B13B9518C7BE}" type="slidenum">
              <a:rPr lang="en-US" sz="900" smtClean="0"/>
              <a:pPr/>
              <a:t>4</a:t>
            </a:fld>
            <a:endParaRPr lang="en-US" sz="900" dirty="0"/>
          </a:p>
        </p:txBody>
      </p:sp>
      <p:sp>
        <p:nvSpPr>
          <p:cNvPr id="4" name="TextBox 3"/>
          <p:cNvSpPr txBox="1"/>
          <p:nvPr/>
        </p:nvSpPr>
        <p:spPr>
          <a:xfrm>
            <a:off x="-1" y="5962355"/>
            <a:ext cx="9752205" cy="249299"/>
          </a:xfrm>
          <a:prstGeom prst="rect">
            <a:avLst/>
          </a:prstGeom>
          <a:solidFill>
            <a:schemeClr val="tx2">
              <a:alpha val="71000"/>
            </a:schemeClr>
          </a:solidFill>
        </p:spPr>
        <p:txBody>
          <a:bodyPr wrap="square" lIns="0" tIns="0" rIns="0" bIns="0" rtlCol="0">
            <a:spAutoFit/>
          </a:bodyPr>
          <a:lstStyle/>
          <a:p>
            <a:pPr algn="ctr">
              <a:lnSpc>
                <a:spcPct val="90000"/>
              </a:lnSpc>
            </a:pPr>
            <a:r>
              <a:rPr lang="en-US" dirty="0">
                <a:solidFill>
                  <a:schemeClr val="accent3"/>
                </a:solidFill>
              </a:rPr>
              <a:t>Intelligent   </a:t>
            </a:r>
            <a:r>
              <a:rPr lang="en-US" dirty="0">
                <a:solidFill>
                  <a:schemeClr val="accent2"/>
                </a:solidFill>
              </a:rPr>
              <a:t>*</a:t>
            </a:r>
            <a:r>
              <a:rPr lang="en-US" dirty="0">
                <a:solidFill>
                  <a:schemeClr val="accent3"/>
                </a:solidFill>
              </a:rPr>
              <a:t>   Talented   </a:t>
            </a:r>
            <a:r>
              <a:rPr lang="en-US" dirty="0">
                <a:solidFill>
                  <a:schemeClr val="accent2"/>
                </a:solidFill>
              </a:rPr>
              <a:t>* </a:t>
            </a:r>
            <a:r>
              <a:rPr lang="en-US" dirty="0">
                <a:solidFill>
                  <a:schemeClr val="accent3"/>
                </a:solidFill>
              </a:rPr>
              <a:t>  Skilled   </a:t>
            </a:r>
            <a:r>
              <a:rPr lang="en-US" dirty="0">
                <a:solidFill>
                  <a:schemeClr val="accent2"/>
                </a:solidFill>
              </a:rPr>
              <a:t>* </a:t>
            </a:r>
            <a:r>
              <a:rPr lang="en-US" dirty="0">
                <a:solidFill>
                  <a:schemeClr val="accent3"/>
                </a:solidFill>
              </a:rPr>
              <a:t>  Motivated  </a:t>
            </a:r>
            <a:r>
              <a:rPr lang="en-US" dirty="0">
                <a:solidFill>
                  <a:schemeClr val="accent2"/>
                </a:solidFill>
              </a:rPr>
              <a:t> *   </a:t>
            </a:r>
            <a:r>
              <a:rPr lang="en-US" dirty="0">
                <a:solidFill>
                  <a:schemeClr val="accent3"/>
                </a:solidFill>
              </a:rPr>
              <a:t>Community Oriented  </a:t>
            </a:r>
            <a:r>
              <a:rPr lang="en-US" dirty="0">
                <a:solidFill>
                  <a:schemeClr val="accent2"/>
                </a:solidFill>
              </a:rPr>
              <a:t> *   </a:t>
            </a:r>
            <a:r>
              <a:rPr lang="en-US" dirty="0">
                <a:solidFill>
                  <a:schemeClr val="accent3"/>
                </a:solidFill>
              </a:rPr>
              <a:t>Social  </a:t>
            </a:r>
            <a:r>
              <a:rPr lang="en-US" dirty="0">
                <a:solidFill>
                  <a:schemeClr val="accent2"/>
                </a:solidFill>
              </a:rPr>
              <a:t> *   </a:t>
            </a:r>
            <a:r>
              <a:rPr lang="en-US" dirty="0">
                <a:solidFill>
                  <a:schemeClr val="accent3"/>
                </a:solidFill>
              </a:rPr>
              <a:t>Energetic</a:t>
            </a:r>
          </a:p>
        </p:txBody>
      </p:sp>
      <p:pic>
        <p:nvPicPr>
          <p:cNvPr id="9" name="Picture 8"/>
          <p:cNvPicPr>
            <a:picLocks noChangeAspect="1"/>
          </p:cNvPicPr>
          <p:nvPr/>
        </p:nvPicPr>
        <p:blipFill rotWithShape="1">
          <a:blip r:embed="rId3" cstate="print">
            <a:extLst>
              <a:ext uri="{28A0092B-C50C-407E-A947-70E740481C1C}">
                <a14:useLocalDpi xmlns:a14="http://schemas.microsoft.com/office/drawing/2010/main" val="0"/>
              </a:ext>
            </a:extLst>
          </a:blip>
          <a:srcRect l="7108" r="25941"/>
          <a:stretch/>
        </p:blipFill>
        <p:spPr>
          <a:xfrm>
            <a:off x="2054228" y="1364230"/>
            <a:ext cx="1108817" cy="1103914"/>
          </a:xfrm>
          <a:prstGeom prst="ellipse">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pic>
      <p:sp>
        <p:nvSpPr>
          <p:cNvPr id="15" name="TextBox 14"/>
          <p:cNvSpPr txBox="1"/>
          <p:nvPr/>
        </p:nvSpPr>
        <p:spPr>
          <a:xfrm>
            <a:off x="1113378" y="2610206"/>
            <a:ext cx="2990515" cy="664797"/>
          </a:xfrm>
          <a:prstGeom prst="rect">
            <a:avLst/>
          </a:prstGeom>
          <a:noFill/>
        </p:spPr>
        <p:txBody>
          <a:bodyPr wrap="square" lIns="0" tIns="0" rIns="0" bIns="0" rtlCol="0">
            <a:spAutoFit/>
          </a:bodyPr>
          <a:lstStyle/>
          <a:p>
            <a:pPr algn="ctr">
              <a:lnSpc>
                <a:spcPct val="90000"/>
              </a:lnSpc>
              <a:buClr>
                <a:schemeClr val="accent2"/>
              </a:buClr>
            </a:pPr>
            <a:r>
              <a:rPr lang="en-US" sz="2000" dirty="0">
                <a:solidFill>
                  <a:schemeClr val="bg1"/>
                </a:solidFill>
                <a:effectLst>
                  <a:outerShdw blurRad="38100" dist="38100" dir="2700000" algn="tl">
                    <a:srgbClr val="000000">
                      <a:alpha val="43137"/>
                    </a:srgbClr>
                  </a:outerShdw>
                </a:effectLst>
              </a:rPr>
              <a:t>New Hires</a:t>
            </a:r>
          </a:p>
          <a:p>
            <a:pPr algn="ctr">
              <a:lnSpc>
                <a:spcPct val="90000"/>
              </a:lnSpc>
              <a:buClr>
                <a:schemeClr val="accent2"/>
              </a:buClr>
            </a:pPr>
            <a:r>
              <a:rPr lang="en-US" sz="1400" dirty="0">
                <a:solidFill>
                  <a:schemeClr val="accent3"/>
                </a:solidFill>
                <a:latin typeface="Segoe Print" panose="02000600000000000000" pitchFamily="2" charset="0"/>
              </a:rPr>
              <a:t>Full-stack Developers </a:t>
            </a:r>
            <a:br>
              <a:rPr lang="en-US" sz="1400" dirty="0">
                <a:solidFill>
                  <a:schemeClr val="accent3"/>
                </a:solidFill>
                <a:latin typeface="Segoe Print" panose="02000600000000000000" pitchFamily="2" charset="0"/>
              </a:rPr>
            </a:br>
            <a:r>
              <a:rPr lang="en-US" sz="1400" dirty="0">
                <a:solidFill>
                  <a:schemeClr val="accent3"/>
                </a:solidFill>
                <a:latin typeface="Segoe Print" panose="02000600000000000000" pitchFamily="2" charset="0"/>
              </a:rPr>
              <a:t>who “grew up” on the Cloud </a:t>
            </a:r>
          </a:p>
        </p:txBody>
      </p:sp>
      <p:grpSp>
        <p:nvGrpSpPr>
          <p:cNvPr id="16" name="Group 10"/>
          <p:cNvGrpSpPr/>
          <p:nvPr/>
        </p:nvGrpSpPr>
        <p:grpSpPr>
          <a:xfrm>
            <a:off x="-412877" y="344223"/>
            <a:ext cx="9390622" cy="577236"/>
            <a:chOff x="-412877" y="2827232"/>
            <a:chExt cx="3969649" cy="967562"/>
          </a:xfrm>
          <a:solidFill>
            <a:schemeClr val="accent3"/>
          </a:solidFill>
        </p:grpSpPr>
        <p:sp>
          <p:nvSpPr>
            <p:cNvPr id="17" name="Parallelogram 16"/>
            <p:cNvSpPr/>
            <p:nvPr/>
          </p:nvSpPr>
          <p:spPr>
            <a:xfrm>
              <a:off x="-412877" y="2827232"/>
              <a:ext cx="3969649" cy="967562"/>
            </a:xfrm>
            <a:prstGeom prst="parallelogram">
              <a:avLst>
                <a:gd name="adj" fmla="val 36579"/>
              </a:avLst>
            </a:prstGeom>
            <a:gr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a:solidFill>
                  <a:srgbClr val="FFFFFF"/>
                </a:solidFill>
              </a:endParaRPr>
            </a:p>
          </p:txBody>
        </p:sp>
        <p:sp>
          <p:nvSpPr>
            <p:cNvPr id="18" name="TextBox 17"/>
            <p:cNvSpPr txBox="1"/>
            <p:nvPr/>
          </p:nvSpPr>
          <p:spPr>
            <a:xfrm>
              <a:off x="168328" y="3135080"/>
              <a:ext cx="3010807" cy="431238"/>
            </a:xfrm>
            <a:prstGeom prst="rect">
              <a:avLst/>
            </a:prstGeom>
            <a:grpFill/>
          </p:spPr>
          <p:txBody>
            <a:bodyPr wrap="square" lIns="0" tIns="0" rIns="0" bIns="0" rtlCol="0" anchor="ctr" anchorCtr="0">
              <a:noAutofit/>
            </a:bodyPr>
            <a:lstStyle/>
            <a:p>
              <a:pPr>
                <a:lnSpc>
                  <a:spcPct val="80000"/>
                </a:lnSpc>
              </a:pPr>
              <a:r>
                <a:rPr lang="en-US" sz="3200" dirty="0">
                  <a:solidFill>
                    <a:schemeClr val="bg1"/>
                  </a:solidFill>
                  <a:latin typeface="Calibri Light" pitchFamily="34" charset="0"/>
                  <a:ea typeface="Calibri" charset="0"/>
                  <a:cs typeface="Calibri" charset="0"/>
                </a:rPr>
                <a:t>Who are the hub Solution Engineers?</a:t>
              </a:r>
              <a:endParaRPr lang="en-US" sz="3200" i="1" dirty="0">
                <a:solidFill>
                  <a:schemeClr val="accent3">
                    <a:lumMod val="20000"/>
                    <a:lumOff val="80000"/>
                  </a:schemeClr>
                </a:solidFill>
                <a:ea typeface="Calibri" charset="0"/>
                <a:cs typeface="MV Boli" pitchFamily="2" charset="0"/>
              </a:endParaRPr>
            </a:p>
          </p:txBody>
        </p:sp>
      </p:grpSp>
      <p:pic>
        <p:nvPicPr>
          <p:cNvPr id="8" name="Picture 7" descr="C:\Users\GWRIGHT\Documents\Business\PPT Templates\FY17 Oracle Icons\ph_bl_roles\vault\working_folder\ph_bl_roles\ph-role-dev-002.png"/>
          <p:cNvPicPr>
            <a:picLocks noChangeAspect="1" noChangeArrowheads="1"/>
          </p:cNvPicPr>
          <p:nvPr/>
        </p:nvPicPr>
        <p:blipFill rotWithShape="1">
          <a:blip r:embed="rId4" cstate="print">
            <a:extLst>
              <a:ext uri="{28A0092B-C50C-407E-A947-70E740481C1C}">
                <a14:useLocalDpi xmlns:a14="http://schemas.microsoft.com/office/drawing/2010/main"/>
              </a:ext>
            </a:extLst>
          </a:blip>
          <a:srcRect l="25363" t="30316" r="11758"/>
          <a:stretch/>
        </p:blipFill>
        <p:spPr bwMode="auto">
          <a:xfrm>
            <a:off x="6534788" y="1379102"/>
            <a:ext cx="1148277" cy="1074170"/>
          </a:xfrm>
          <a:prstGeom prst="ellipse">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pic>
      <p:sp>
        <p:nvSpPr>
          <p:cNvPr id="19" name="TextBox 18"/>
          <p:cNvSpPr txBox="1"/>
          <p:nvPr/>
        </p:nvSpPr>
        <p:spPr>
          <a:xfrm>
            <a:off x="5589547" y="2607039"/>
            <a:ext cx="2990515" cy="664797"/>
          </a:xfrm>
          <a:prstGeom prst="rect">
            <a:avLst/>
          </a:prstGeom>
          <a:noFill/>
        </p:spPr>
        <p:txBody>
          <a:bodyPr wrap="square" lIns="0" tIns="0" rIns="0" bIns="0" rtlCol="0">
            <a:spAutoFit/>
          </a:bodyPr>
          <a:lstStyle/>
          <a:p>
            <a:pPr algn="ctr">
              <a:lnSpc>
                <a:spcPct val="90000"/>
              </a:lnSpc>
              <a:buClr>
                <a:schemeClr val="accent2"/>
              </a:buClr>
            </a:pPr>
            <a:r>
              <a:rPr lang="en-US" sz="2000" dirty="0">
                <a:solidFill>
                  <a:schemeClr val="bg1"/>
                </a:solidFill>
                <a:effectLst>
                  <a:outerShdw blurRad="38100" dist="38100" dir="2700000" algn="tl">
                    <a:srgbClr val="000000">
                      <a:alpha val="43137"/>
                    </a:srgbClr>
                  </a:outerShdw>
                </a:effectLst>
              </a:rPr>
              <a:t>Internal Transfers</a:t>
            </a:r>
          </a:p>
          <a:p>
            <a:pPr algn="ctr">
              <a:lnSpc>
                <a:spcPct val="90000"/>
              </a:lnSpc>
              <a:buClr>
                <a:schemeClr val="accent2"/>
              </a:buClr>
            </a:pPr>
            <a:r>
              <a:rPr lang="en-US" sz="1400" dirty="0">
                <a:solidFill>
                  <a:schemeClr val="accent3"/>
                </a:solidFill>
                <a:latin typeface="Segoe Print" panose="02000600000000000000" pitchFamily="2" charset="0"/>
              </a:rPr>
              <a:t>Experienced Oracle SEs with </a:t>
            </a:r>
            <a:br>
              <a:rPr lang="en-US" sz="1400" dirty="0">
                <a:solidFill>
                  <a:schemeClr val="accent3"/>
                </a:solidFill>
                <a:latin typeface="Segoe Print" panose="02000600000000000000" pitchFamily="2" charset="0"/>
              </a:rPr>
            </a:br>
            <a:r>
              <a:rPr lang="en-US" sz="1400" dirty="0">
                <a:solidFill>
                  <a:schemeClr val="accent3"/>
                </a:solidFill>
                <a:latin typeface="Segoe Print" panose="02000600000000000000" pitchFamily="2" charset="0"/>
              </a:rPr>
              <a:t>Cloud Architecture backgrounds</a:t>
            </a:r>
          </a:p>
        </p:txBody>
      </p:sp>
      <p:sp>
        <p:nvSpPr>
          <p:cNvPr id="11" name="Rectangle 10"/>
          <p:cNvSpPr/>
          <p:nvPr/>
        </p:nvSpPr>
        <p:spPr>
          <a:xfrm>
            <a:off x="4732076" y="1547984"/>
            <a:ext cx="233680" cy="905288"/>
          </a:xfrm>
          <a:prstGeom prst="rect">
            <a:avLst/>
          </a:prstGeom>
          <a:solidFill>
            <a:schemeClr val="accent3">
              <a:lumMod val="50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20" name="Rectangle 19"/>
          <p:cNvSpPr/>
          <p:nvPr/>
        </p:nvSpPr>
        <p:spPr>
          <a:xfrm rot="5400000">
            <a:off x="4732076" y="1554265"/>
            <a:ext cx="233680" cy="905288"/>
          </a:xfrm>
          <a:prstGeom prst="rect">
            <a:avLst/>
          </a:prstGeom>
          <a:solidFill>
            <a:schemeClr val="accent3">
              <a:lumMod val="50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29" name="Rectangle 28"/>
          <p:cNvSpPr/>
          <p:nvPr/>
        </p:nvSpPr>
        <p:spPr>
          <a:xfrm>
            <a:off x="9749608" y="349025"/>
            <a:ext cx="1058036" cy="6163899"/>
          </a:xfrm>
          <a:prstGeom prst="rect">
            <a:avLst/>
          </a:prstGeom>
          <a:solidFill>
            <a:schemeClr val="accent2">
              <a:lumMod val="75000"/>
              <a:alpha val="75000"/>
            </a:schemeClr>
          </a:solidFill>
          <a:ln w="19050">
            <a:solidFill>
              <a:schemeClr val="bg2">
                <a:lumMod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32" name="TextBox 31"/>
          <p:cNvSpPr txBox="1"/>
          <p:nvPr/>
        </p:nvSpPr>
        <p:spPr>
          <a:xfrm>
            <a:off x="1939457" y="3714475"/>
            <a:ext cx="7123617" cy="1708160"/>
          </a:xfrm>
          <a:prstGeom prst="rect">
            <a:avLst/>
          </a:prstGeom>
          <a:noFill/>
        </p:spPr>
        <p:txBody>
          <a:bodyPr wrap="none" lIns="0" tIns="0" rIns="0" bIns="0" rtlCol="0">
            <a:spAutoFit/>
          </a:bodyPr>
          <a:lstStyle/>
          <a:p>
            <a:pPr marL="285750" indent="-285750">
              <a:lnSpc>
                <a:spcPct val="90000"/>
              </a:lnSpc>
              <a:spcAft>
                <a:spcPts val="900"/>
              </a:spcAft>
              <a:buClr>
                <a:schemeClr val="accent2"/>
              </a:buClr>
              <a:buFont typeface="Arial" panose="020B0604020202020204" pitchFamily="34" charset="0"/>
              <a:buChar char="•"/>
            </a:pPr>
            <a:r>
              <a:rPr lang="en-US" dirty="0">
                <a:solidFill>
                  <a:schemeClr val="bg1"/>
                </a:solidFill>
              </a:rPr>
              <a:t>Full-stack and multi-pillar Cloud Development skills</a:t>
            </a:r>
          </a:p>
          <a:p>
            <a:pPr marL="285750" indent="-285750">
              <a:lnSpc>
                <a:spcPct val="90000"/>
              </a:lnSpc>
              <a:spcAft>
                <a:spcPts val="900"/>
              </a:spcAft>
              <a:buClr>
                <a:schemeClr val="accent2"/>
              </a:buClr>
              <a:buFont typeface="Arial" panose="020B0604020202020204" pitchFamily="34" charset="0"/>
              <a:buChar char="•"/>
            </a:pPr>
            <a:r>
              <a:rPr lang="en-US" dirty="0">
                <a:solidFill>
                  <a:schemeClr val="bg1"/>
                </a:solidFill>
              </a:rPr>
              <a:t>Work experience in using competitive Cloud technologies &amp; Oracle Cloud</a:t>
            </a:r>
          </a:p>
          <a:p>
            <a:pPr marL="285750" indent="-285750">
              <a:lnSpc>
                <a:spcPct val="90000"/>
              </a:lnSpc>
              <a:spcAft>
                <a:spcPts val="900"/>
              </a:spcAft>
              <a:buClr>
                <a:schemeClr val="accent2"/>
              </a:buClr>
              <a:buFont typeface="Arial" panose="020B0604020202020204" pitchFamily="34" charset="0"/>
              <a:buChar char="•"/>
            </a:pPr>
            <a:r>
              <a:rPr lang="en-US" dirty="0">
                <a:solidFill>
                  <a:schemeClr val="bg1"/>
                </a:solidFill>
              </a:rPr>
              <a:t>Extensive training on latest Oracle Cloud technologies</a:t>
            </a:r>
          </a:p>
          <a:p>
            <a:pPr marL="285750" indent="-285750">
              <a:lnSpc>
                <a:spcPct val="90000"/>
              </a:lnSpc>
              <a:spcAft>
                <a:spcPts val="900"/>
              </a:spcAft>
              <a:buClr>
                <a:schemeClr val="accent2"/>
              </a:buClr>
              <a:buFont typeface="Arial" panose="020B0604020202020204" pitchFamily="34" charset="0"/>
              <a:buChar char="•"/>
            </a:pPr>
            <a:r>
              <a:rPr lang="en-US" dirty="0">
                <a:solidFill>
                  <a:schemeClr val="bg1"/>
                </a:solidFill>
              </a:rPr>
              <a:t>Trained in ECAL and Cloud Accelerate</a:t>
            </a:r>
          </a:p>
          <a:p>
            <a:pPr marL="285750" indent="-285750">
              <a:lnSpc>
                <a:spcPct val="90000"/>
              </a:lnSpc>
              <a:spcAft>
                <a:spcPts val="900"/>
              </a:spcAft>
              <a:buClr>
                <a:schemeClr val="accent2"/>
              </a:buClr>
              <a:buFont typeface="Arial" panose="020B0604020202020204" pitchFamily="34" charset="0"/>
              <a:buChar char="•"/>
            </a:pPr>
            <a:r>
              <a:rPr lang="en-US" dirty="0">
                <a:solidFill>
                  <a:schemeClr val="bg1"/>
                </a:solidFill>
              </a:rPr>
              <a:t>Work in Oracle Cloud Solution Hub locations </a:t>
            </a:r>
            <a:r>
              <a:rPr lang="en-US" sz="1400" i="1" dirty="0">
                <a:solidFill>
                  <a:schemeClr val="bg1"/>
                </a:solidFill>
              </a:rPr>
              <a:t>(do not travel)</a:t>
            </a:r>
            <a:endParaRPr lang="en-US" i="1" dirty="0">
              <a:solidFill>
                <a:schemeClr val="bg1"/>
              </a:solidFill>
            </a:endParaRPr>
          </a:p>
        </p:txBody>
      </p:sp>
      <p:grpSp>
        <p:nvGrpSpPr>
          <p:cNvPr id="76" name="Group 75"/>
          <p:cNvGrpSpPr/>
          <p:nvPr/>
        </p:nvGrpSpPr>
        <p:grpSpPr>
          <a:xfrm>
            <a:off x="9930405" y="339911"/>
            <a:ext cx="682179" cy="645668"/>
            <a:chOff x="9920245" y="675191"/>
            <a:chExt cx="682179" cy="645668"/>
          </a:xfrm>
        </p:grpSpPr>
        <p:pic>
          <p:nvPicPr>
            <p:cNvPr id="58" name="Picture 57"/>
            <p:cNvPicPr>
              <a:picLocks noChangeAspect="1"/>
            </p:cNvPicPr>
            <p:nvPr/>
          </p:nvPicPr>
          <p:blipFill>
            <a:blip r:embed="rId5" cstate="print">
              <a:lum bright="70000" contrast="-70000"/>
              <a:extLst>
                <a:ext uri="{BEBA8EAE-BF5A-486C-A8C5-ECC9F3942E4B}">
                  <a14:imgProps xmlns:a14="http://schemas.microsoft.com/office/drawing/2010/main">
                    <a14:imgLayer r:embed="rId6">
                      <a14:imgEffect>
                        <a14:brightnessContrast bright="40000"/>
                      </a14:imgEffect>
                    </a14:imgLayer>
                  </a14:imgProps>
                </a:ext>
                <a:ext uri="{28A0092B-C50C-407E-A947-70E740481C1C}">
                  <a14:useLocalDpi xmlns:a14="http://schemas.microsoft.com/office/drawing/2010/main" val="0"/>
                </a:ext>
              </a:extLst>
            </a:blip>
            <a:stretch>
              <a:fillRect/>
            </a:stretch>
          </p:blipFill>
          <p:spPr>
            <a:xfrm>
              <a:off x="9986148" y="675191"/>
              <a:ext cx="551592" cy="551592"/>
            </a:xfrm>
            <a:prstGeom prst="rect">
              <a:avLst/>
            </a:prstGeom>
          </p:spPr>
        </p:pic>
        <p:sp>
          <p:nvSpPr>
            <p:cNvPr id="67" name="TextBox 66"/>
            <p:cNvSpPr txBox="1"/>
            <p:nvPr/>
          </p:nvSpPr>
          <p:spPr>
            <a:xfrm>
              <a:off x="9920245" y="1154660"/>
              <a:ext cx="682179" cy="166199"/>
            </a:xfrm>
            <a:prstGeom prst="rect">
              <a:avLst/>
            </a:prstGeom>
            <a:noFill/>
          </p:spPr>
          <p:txBody>
            <a:bodyPr wrap="square" lIns="0" tIns="0" rIns="0" bIns="0" rtlCol="0">
              <a:spAutoFit/>
            </a:bodyPr>
            <a:lstStyle/>
            <a:p>
              <a:pPr algn="ctr">
                <a:lnSpc>
                  <a:spcPct val="90000"/>
                </a:lnSpc>
              </a:pPr>
              <a:r>
                <a:rPr lang="en-US" sz="1200" i="1" dirty="0">
                  <a:solidFill>
                    <a:schemeClr val="bg2"/>
                  </a:solidFill>
                  <a:cs typeface="MV Boli" pitchFamily="2" charset="0"/>
                </a:rPr>
                <a:t>Security</a:t>
              </a:r>
            </a:p>
          </p:txBody>
        </p:sp>
      </p:grpSp>
      <p:grpSp>
        <p:nvGrpSpPr>
          <p:cNvPr id="77" name="Group 76"/>
          <p:cNvGrpSpPr/>
          <p:nvPr/>
        </p:nvGrpSpPr>
        <p:grpSpPr>
          <a:xfrm>
            <a:off x="9878933" y="1081924"/>
            <a:ext cx="817938" cy="649158"/>
            <a:chOff x="9893005" y="1397140"/>
            <a:chExt cx="817938" cy="649158"/>
          </a:xfrm>
        </p:grpSpPr>
        <p:pic>
          <p:nvPicPr>
            <p:cNvPr id="59" name="Picture 58"/>
            <p:cNvPicPr>
              <a:picLocks noChangeAspect="1"/>
            </p:cNvPicPr>
            <p:nvPr/>
          </p:nvPicPr>
          <p:blipFill>
            <a:blip r:embed="rId7" cstate="print">
              <a:biLevel thresh="25000"/>
              <a:extLst>
                <a:ext uri="{BEBA8EAE-BF5A-486C-A8C5-ECC9F3942E4B}">
                  <a14:imgProps xmlns:a14="http://schemas.microsoft.com/office/drawing/2010/main">
                    <a14:imgLayer r:embed="rId8">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10007469" y="1397140"/>
              <a:ext cx="588165" cy="512494"/>
            </a:xfrm>
            <a:prstGeom prst="rect">
              <a:avLst/>
            </a:prstGeom>
          </p:spPr>
        </p:pic>
        <p:sp>
          <p:nvSpPr>
            <p:cNvPr id="68" name="TextBox 67"/>
            <p:cNvSpPr txBox="1"/>
            <p:nvPr/>
          </p:nvSpPr>
          <p:spPr>
            <a:xfrm>
              <a:off x="9893005" y="1880099"/>
              <a:ext cx="817938" cy="166199"/>
            </a:xfrm>
            <a:prstGeom prst="rect">
              <a:avLst/>
            </a:prstGeom>
            <a:noFill/>
          </p:spPr>
          <p:txBody>
            <a:bodyPr wrap="square" lIns="0" tIns="0" rIns="0" bIns="0" rtlCol="0">
              <a:spAutoFit/>
            </a:bodyPr>
            <a:lstStyle/>
            <a:p>
              <a:pPr algn="ctr">
                <a:lnSpc>
                  <a:spcPct val="90000"/>
                </a:lnSpc>
              </a:pPr>
              <a:r>
                <a:rPr lang="en-US" sz="1200" i="1" dirty="0">
                  <a:solidFill>
                    <a:schemeClr val="bg2"/>
                  </a:solidFill>
                  <a:cs typeface="MV Boli" pitchFamily="2" charset="0"/>
                </a:rPr>
                <a:t>Integration</a:t>
              </a:r>
            </a:p>
          </p:txBody>
        </p:sp>
      </p:grpSp>
      <p:grpSp>
        <p:nvGrpSpPr>
          <p:cNvPr id="78" name="Group 77"/>
          <p:cNvGrpSpPr/>
          <p:nvPr/>
        </p:nvGrpSpPr>
        <p:grpSpPr>
          <a:xfrm>
            <a:off x="9946812" y="1876723"/>
            <a:ext cx="682179" cy="598716"/>
            <a:chOff x="9899873" y="2173021"/>
            <a:chExt cx="682179" cy="598716"/>
          </a:xfrm>
        </p:grpSpPr>
        <p:pic>
          <p:nvPicPr>
            <p:cNvPr id="60" name="Picture 59"/>
            <p:cNvPicPr>
              <a:picLocks noChangeAspect="1"/>
            </p:cNvPicPr>
            <p:nvPr/>
          </p:nvPicPr>
          <p:blipFill>
            <a:blip r:embed="rId9" cstate="print">
              <a:biLevel thresh="25000"/>
              <a:extLst>
                <a:ext uri="{BEBA8EAE-BF5A-486C-A8C5-ECC9F3942E4B}">
                  <a14:imgProps xmlns:a14="http://schemas.microsoft.com/office/drawing/2010/main">
                    <a14:imgLayer r:embed="rId10">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10046469" y="2173021"/>
              <a:ext cx="430950" cy="392314"/>
            </a:xfrm>
            <a:prstGeom prst="rect">
              <a:avLst/>
            </a:prstGeom>
          </p:spPr>
        </p:pic>
        <p:sp>
          <p:nvSpPr>
            <p:cNvPr id="69" name="TextBox 68"/>
            <p:cNvSpPr txBox="1"/>
            <p:nvPr/>
          </p:nvSpPr>
          <p:spPr>
            <a:xfrm>
              <a:off x="9899873" y="2605538"/>
              <a:ext cx="682179" cy="166199"/>
            </a:xfrm>
            <a:prstGeom prst="rect">
              <a:avLst/>
            </a:prstGeom>
            <a:noFill/>
          </p:spPr>
          <p:txBody>
            <a:bodyPr wrap="square" lIns="0" tIns="0" rIns="0" bIns="0" rtlCol="0">
              <a:spAutoFit/>
            </a:bodyPr>
            <a:lstStyle/>
            <a:p>
              <a:pPr algn="ctr">
                <a:lnSpc>
                  <a:spcPct val="90000"/>
                </a:lnSpc>
              </a:pPr>
              <a:r>
                <a:rPr lang="en-US" sz="1200" i="1" dirty="0">
                  <a:solidFill>
                    <a:schemeClr val="bg2"/>
                  </a:solidFill>
                  <a:cs typeface="MV Boli" pitchFamily="2" charset="0"/>
                </a:rPr>
                <a:t>AppDev</a:t>
              </a:r>
            </a:p>
          </p:txBody>
        </p:sp>
      </p:grpSp>
      <p:grpSp>
        <p:nvGrpSpPr>
          <p:cNvPr id="79" name="Group 78"/>
          <p:cNvGrpSpPr/>
          <p:nvPr/>
        </p:nvGrpSpPr>
        <p:grpSpPr>
          <a:xfrm>
            <a:off x="9972735" y="2584510"/>
            <a:ext cx="682179" cy="688003"/>
            <a:chOff x="9919821" y="2829776"/>
            <a:chExt cx="682179" cy="688003"/>
          </a:xfrm>
        </p:grpSpPr>
        <p:pic>
          <p:nvPicPr>
            <p:cNvPr id="61" name="Picture 60"/>
            <p:cNvPicPr>
              <a:picLocks noChangeAspect="1"/>
            </p:cNvPicPr>
            <p:nvPr/>
          </p:nvPicPr>
          <p:blipFill>
            <a:blip r:embed="rId11" cstate="print">
              <a:biLevel thresh="25000"/>
              <a:extLst>
                <a:ext uri="{BEBA8EAE-BF5A-486C-A8C5-ECC9F3942E4B}">
                  <a14:imgProps xmlns:a14="http://schemas.microsoft.com/office/drawing/2010/main">
                    <a14:imgLayer r:embed="rId12">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9972735" y="2829776"/>
              <a:ext cx="578418" cy="504002"/>
            </a:xfrm>
            <a:prstGeom prst="rect">
              <a:avLst/>
            </a:prstGeom>
          </p:spPr>
        </p:pic>
        <p:sp>
          <p:nvSpPr>
            <p:cNvPr id="70" name="TextBox 69"/>
            <p:cNvSpPr txBox="1"/>
            <p:nvPr/>
          </p:nvSpPr>
          <p:spPr>
            <a:xfrm>
              <a:off x="9919821" y="3351580"/>
              <a:ext cx="682179" cy="166199"/>
            </a:xfrm>
            <a:prstGeom prst="rect">
              <a:avLst/>
            </a:prstGeom>
            <a:noFill/>
          </p:spPr>
          <p:txBody>
            <a:bodyPr wrap="square" lIns="0" tIns="0" rIns="0" bIns="0" rtlCol="0">
              <a:spAutoFit/>
            </a:bodyPr>
            <a:lstStyle/>
            <a:p>
              <a:pPr algn="ctr">
                <a:lnSpc>
                  <a:spcPct val="90000"/>
                </a:lnSpc>
              </a:pPr>
              <a:r>
                <a:rPr lang="en-US" sz="1200" i="1" dirty="0">
                  <a:solidFill>
                    <a:schemeClr val="bg2"/>
                  </a:solidFill>
                  <a:cs typeface="MV Boli" pitchFamily="2" charset="0"/>
                </a:rPr>
                <a:t>IaaS</a:t>
              </a:r>
            </a:p>
          </p:txBody>
        </p:sp>
      </p:grpSp>
      <p:grpSp>
        <p:nvGrpSpPr>
          <p:cNvPr id="80" name="Group 79"/>
          <p:cNvGrpSpPr/>
          <p:nvPr/>
        </p:nvGrpSpPr>
        <p:grpSpPr>
          <a:xfrm>
            <a:off x="9972735" y="3354209"/>
            <a:ext cx="682179" cy="633594"/>
            <a:chOff x="9972735" y="3354209"/>
            <a:chExt cx="682179" cy="633594"/>
          </a:xfrm>
        </p:grpSpPr>
        <p:pic>
          <p:nvPicPr>
            <p:cNvPr id="62" name="Picture 61"/>
            <p:cNvPicPr>
              <a:picLocks noChangeAspect="1"/>
            </p:cNvPicPr>
            <p:nvPr/>
          </p:nvPicPr>
          <p:blipFill>
            <a:blip r:embed="rId13" cstate="print">
              <a:biLevel thresh="50000"/>
              <a:extLst>
                <a:ext uri="{28A0092B-C50C-407E-A947-70E740481C1C}">
                  <a14:useLocalDpi xmlns:a14="http://schemas.microsoft.com/office/drawing/2010/main" val="0"/>
                </a:ext>
              </a:extLst>
            </a:blip>
            <a:stretch>
              <a:fillRect/>
            </a:stretch>
          </p:blipFill>
          <p:spPr>
            <a:xfrm>
              <a:off x="10152383" y="3354209"/>
              <a:ext cx="395517" cy="399049"/>
            </a:xfrm>
            <a:prstGeom prst="rect">
              <a:avLst/>
            </a:prstGeom>
          </p:spPr>
        </p:pic>
        <p:sp>
          <p:nvSpPr>
            <p:cNvPr id="71" name="TextBox 70"/>
            <p:cNvSpPr txBox="1"/>
            <p:nvPr/>
          </p:nvSpPr>
          <p:spPr>
            <a:xfrm>
              <a:off x="9972735" y="3821604"/>
              <a:ext cx="682179" cy="166199"/>
            </a:xfrm>
            <a:prstGeom prst="rect">
              <a:avLst/>
            </a:prstGeom>
            <a:noFill/>
          </p:spPr>
          <p:txBody>
            <a:bodyPr wrap="square" lIns="0" tIns="0" rIns="0" bIns="0" rtlCol="0">
              <a:spAutoFit/>
            </a:bodyPr>
            <a:lstStyle/>
            <a:p>
              <a:pPr algn="ctr">
                <a:lnSpc>
                  <a:spcPct val="90000"/>
                </a:lnSpc>
              </a:pPr>
              <a:r>
                <a:rPr lang="en-US" sz="1200" i="1" dirty="0">
                  <a:solidFill>
                    <a:schemeClr val="bg2"/>
                  </a:solidFill>
                  <a:cs typeface="MV Boli" pitchFamily="2" charset="0"/>
                </a:rPr>
                <a:t>Info Mgmt</a:t>
              </a:r>
            </a:p>
          </p:txBody>
        </p:sp>
      </p:grpSp>
      <p:grpSp>
        <p:nvGrpSpPr>
          <p:cNvPr id="81" name="Group 80"/>
          <p:cNvGrpSpPr/>
          <p:nvPr/>
        </p:nvGrpSpPr>
        <p:grpSpPr>
          <a:xfrm>
            <a:off x="9927506" y="4083346"/>
            <a:ext cx="682179" cy="561112"/>
            <a:chOff x="9927506" y="4083346"/>
            <a:chExt cx="682179" cy="561112"/>
          </a:xfrm>
        </p:grpSpPr>
        <p:pic>
          <p:nvPicPr>
            <p:cNvPr id="63" name="Picture 62"/>
            <p:cNvPicPr>
              <a:picLocks noChangeAspect="1"/>
            </p:cNvPicPr>
            <p:nvPr/>
          </p:nvPicPr>
          <p:blipFill>
            <a:blip r:embed="rId14" cstate="print">
              <a:biLevel thresh="50000"/>
              <a:extLst>
                <a:ext uri="{28A0092B-C50C-407E-A947-70E740481C1C}">
                  <a14:useLocalDpi xmlns:a14="http://schemas.microsoft.com/office/drawing/2010/main" val="0"/>
                </a:ext>
              </a:extLst>
            </a:blip>
            <a:stretch>
              <a:fillRect/>
            </a:stretch>
          </p:blipFill>
          <p:spPr>
            <a:xfrm>
              <a:off x="10050497" y="4083346"/>
              <a:ext cx="454436" cy="352027"/>
            </a:xfrm>
            <a:prstGeom prst="rect">
              <a:avLst/>
            </a:prstGeom>
          </p:spPr>
        </p:pic>
        <p:sp>
          <p:nvSpPr>
            <p:cNvPr id="72" name="TextBox 71"/>
            <p:cNvSpPr txBox="1"/>
            <p:nvPr/>
          </p:nvSpPr>
          <p:spPr>
            <a:xfrm>
              <a:off x="9927506" y="4478259"/>
              <a:ext cx="682179" cy="166199"/>
            </a:xfrm>
            <a:prstGeom prst="rect">
              <a:avLst/>
            </a:prstGeom>
            <a:noFill/>
          </p:spPr>
          <p:txBody>
            <a:bodyPr wrap="square" lIns="0" tIns="0" rIns="0" bIns="0" rtlCol="0">
              <a:spAutoFit/>
            </a:bodyPr>
            <a:lstStyle/>
            <a:p>
              <a:pPr algn="ctr">
                <a:lnSpc>
                  <a:spcPct val="90000"/>
                </a:lnSpc>
              </a:pPr>
              <a:r>
                <a:rPr lang="en-US" sz="1200" i="1" dirty="0">
                  <a:solidFill>
                    <a:schemeClr val="bg2"/>
                  </a:solidFill>
                  <a:cs typeface="MV Boli" pitchFamily="2" charset="0"/>
                </a:rPr>
                <a:t>Analytics</a:t>
              </a:r>
            </a:p>
          </p:txBody>
        </p:sp>
      </p:grpSp>
      <p:grpSp>
        <p:nvGrpSpPr>
          <p:cNvPr id="82" name="Group 81"/>
          <p:cNvGrpSpPr/>
          <p:nvPr/>
        </p:nvGrpSpPr>
        <p:grpSpPr>
          <a:xfrm>
            <a:off x="9963286" y="4705060"/>
            <a:ext cx="682179" cy="543423"/>
            <a:chOff x="9963286" y="4755860"/>
            <a:chExt cx="682179" cy="543423"/>
          </a:xfrm>
        </p:grpSpPr>
        <p:pic>
          <p:nvPicPr>
            <p:cNvPr id="64" name="Picture 63"/>
            <p:cNvPicPr>
              <a:picLocks noChangeAspect="1"/>
            </p:cNvPicPr>
            <p:nvPr/>
          </p:nvPicPr>
          <p:blipFill>
            <a:blip r:embed="rId15" cstate="print">
              <a:biLevel thresh="50000"/>
              <a:extLst>
                <a:ext uri="{28A0092B-C50C-407E-A947-70E740481C1C}">
                  <a14:useLocalDpi xmlns:a14="http://schemas.microsoft.com/office/drawing/2010/main" val="0"/>
                </a:ext>
              </a:extLst>
            </a:blip>
            <a:stretch>
              <a:fillRect/>
            </a:stretch>
          </p:blipFill>
          <p:spPr>
            <a:xfrm>
              <a:off x="10094215" y="4755860"/>
              <a:ext cx="397219" cy="352027"/>
            </a:xfrm>
            <a:prstGeom prst="rect">
              <a:avLst/>
            </a:prstGeom>
          </p:spPr>
        </p:pic>
        <p:sp>
          <p:nvSpPr>
            <p:cNvPr id="73" name="TextBox 72"/>
            <p:cNvSpPr txBox="1"/>
            <p:nvPr/>
          </p:nvSpPr>
          <p:spPr>
            <a:xfrm>
              <a:off x="9963286" y="5133084"/>
              <a:ext cx="682179" cy="166199"/>
            </a:xfrm>
            <a:prstGeom prst="rect">
              <a:avLst/>
            </a:prstGeom>
            <a:noFill/>
          </p:spPr>
          <p:txBody>
            <a:bodyPr wrap="square" lIns="0" tIns="0" rIns="0" bIns="0" rtlCol="0">
              <a:spAutoFit/>
            </a:bodyPr>
            <a:lstStyle/>
            <a:p>
              <a:pPr algn="ctr">
                <a:lnSpc>
                  <a:spcPct val="90000"/>
                </a:lnSpc>
              </a:pPr>
              <a:r>
                <a:rPr lang="en-US" sz="1200" i="1" dirty="0">
                  <a:solidFill>
                    <a:schemeClr val="bg2"/>
                  </a:solidFill>
                  <a:cs typeface="MV Boli" pitchFamily="2" charset="0"/>
                </a:rPr>
                <a:t>Eng Sys</a:t>
              </a:r>
            </a:p>
          </p:txBody>
        </p:sp>
      </p:grpSp>
      <p:grpSp>
        <p:nvGrpSpPr>
          <p:cNvPr id="83" name="Group 82"/>
          <p:cNvGrpSpPr/>
          <p:nvPr/>
        </p:nvGrpSpPr>
        <p:grpSpPr>
          <a:xfrm>
            <a:off x="9939893" y="5336507"/>
            <a:ext cx="682179" cy="540740"/>
            <a:chOff x="9939893" y="5387307"/>
            <a:chExt cx="682179" cy="540740"/>
          </a:xfrm>
        </p:grpSpPr>
        <p:pic>
          <p:nvPicPr>
            <p:cNvPr id="65" name="Picture 64"/>
            <p:cNvPicPr>
              <a:picLocks noChangeAspect="1"/>
            </p:cNvPicPr>
            <p:nvPr/>
          </p:nvPicPr>
          <p:blipFill>
            <a:blip r:embed="rId16" cstate="print">
              <a:biLevel thresh="50000"/>
              <a:extLst>
                <a:ext uri="{28A0092B-C50C-407E-A947-70E740481C1C}">
                  <a14:useLocalDpi xmlns:a14="http://schemas.microsoft.com/office/drawing/2010/main" val="0"/>
                </a:ext>
              </a:extLst>
            </a:blip>
            <a:stretch>
              <a:fillRect/>
            </a:stretch>
          </p:blipFill>
          <p:spPr>
            <a:xfrm>
              <a:off x="10101701" y="5387307"/>
              <a:ext cx="352027" cy="352027"/>
            </a:xfrm>
            <a:prstGeom prst="rect">
              <a:avLst/>
            </a:prstGeom>
          </p:spPr>
        </p:pic>
        <p:sp>
          <p:nvSpPr>
            <p:cNvPr id="74" name="TextBox 73"/>
            <p:cNvSpPr txBox="1"/>
            <p:nvPr/>
          </p:nvSpPr>
          <p:spPr>
            <a:xfrm>
              <a:off x="9939893" y="5761848"/>
              <a:ext cx="682179" cy="166199"/>
            </a:xfrm>
            <a:prstGeom prst="rect">
              <a:avLst/>
            </a:prstGeom>
            <a:noFill/>
          </p:spPr>
          <p:txBody>
            <a:bodyPr wrap="square" lIns="0" tIns="0" rIns="0" bIns="0" rtlCol="0">
              <a:spAutoFit/>
            </a:bodyPr>
            <a:lstStyle/>
            <a:p>
              <a:pPr algn="ctr">
                <a:lnSpc>
                  <a:spcPct val="90000"/>
                </a:lnSpc>
              </a:pPr>
              <a:r>
                <a:rPr lang="en-US" sz="1200" i="1" dirty="0">
                  <a:solidFill>
                    <a:schemeClr val="bg2"/>
                  </a:solidFill>
                  <a:cs typeface="MV Boli" pitchFamily="2" charset="0"/>
                </a:rPr>
                <a:t>Servers</a:t>
              </a:r>
            </a:p>
          </p:txBody>
        </p:sp>
      </p:grpSp>
      <p:grpSp>
        <p:nvGrpSpPr>
          <p:cNvPr id="84" name="Group 83"/>
          <p:cNvGrpSpPr/>
          <p:nvPr/>
        </p:nvGrpSpPr>
        <p:grpSpPr>
          <a:xfrm>
            <a:off x="9950183" y="5988340"/>
            <a:ext cx="682179" cy="504392"/>
            <a:chOff x="9950183" y="5988340"/>
            <a:chExt cx="682179" cy="504392"/>
          </a:xfrm>
        </p:grpSpPr>
        <p:pic>
          <p:nvPicPr>
            <p:cNvPr id="66" name="Picture 65"/>
            <p:cNvPicPr>
              <a:picLocks noChangeAspect="1"/>
            </p:cNvPicPr>
            <p:nvPr/>
          </p:nvPicPr>
          <p:blipFill>
            <a:blip r:embed="rId17" cstate="print">
              <a:biLevel thresh="50000"/>
              <a:extLst>
                <a:ext uri="{28A0092B-C50C-407E-A947-70E740481C1C}">
                  <a14:useLocalDpi xmlns:a14="http://schemas.microsoft.com/office/drawing/2010/main" val="0"/>
                </a:ext>
              </a:extLst>
            </a:blip>
            <a:stretch>
              <a:fillRect/>
            </a:stretch>
          </p:blipFill>
          <p:spPr>
            <a:xfrm>
              <a:off x="10087207" y="5988340"/>
              <a:ext cx="388029" cy="352027"/>
            </a:xfrm>
            <a:prstGeom prst="rect">
              <a:avLst/>
            </a:prstGeom>
          </p:spPr>
        </p:pic>
        <p:sp>
          <p:nvSpPr>
            <p:cNvPr id="75" name="TextBox 74"/>
            <p:cNvSpPr txBox="1"/>
            <p:nvPr/>
          </p:nvSpPr>
          <p:spPr>
            <a:xfrm>
              <a:off x="9950183" y="6326533"/>
              <a:ext cx="682179" cy="166199"/>
            </a:xfrm>
            <a:prstGeom prst="rect">
              <a:avLst/>
            </a:prstGeom>
            <a:noFill/>
          </p:spPr>
          <p:txBody>
            <a:bodyPr wrap="square" lIns="0" tIns="0" rIns="0" bIns="0" rtlCol="0">
              <a:spAutoFit/>
            </a:bodyPr>
            <a:lstStyle/>
            <a:p>
              <a:pPr algn="ctr">
                <a:lnSpc>
                  <a:spcPct val="90000"/>
                </a:lnSpc>
              </a:pPr>
              <a:r>
                <a:rPr lang="en-US" sz="1200" i="1" dirty="0">
                  <a:solidFill>
                    <a:schemeClr val="bg2"/>
                  </a:solidFill>
                  <a:cs typeface="MV Boli" pitchFamily="2" charset="0"/>
                </a:rPr>
                <a:t>Storage</a:t>
              </a:r>
            </a:p>
          </p:txBody>
        </p:sp>
      </p:grpSp>
      <p:graphicFrame>
        <p:nvGraphicFramePr>
          <p:cNvPr id="88" name="Table 87"/>
          <p:cNvGraphicFramePr>
            <a:graphicFrameLocks noGrp="1"/>
          </p:cNvGraphicFramePr>
          <p:nvPr>
            <p:extLst>
              <p:ext uri="{D42A27DB-BD31-4B8C-83A1-F6EECF244321}">
                <p14:modId xmlns:p14="http://schemas.microsoft.com/office/powerpoint/2010/main" val="1723206255"/>
              </p:ext>
            </p:extLst>
          </p:nvPr>
        </p:nvGraphicFramePr>
        <p:xfrm>
          <a:off x="10934689" y="349025"/>
          <a:ext cx="1062289" cy="6154452"/>
        </p:xfrm>
        <a:graphic>
          <a:graphicData uri="http://schemas.openxmlformats.org/drawingml/2006/table">
            <a:tbl>
              <a:tblPr firstRow="1" bandRow="1">
                <a:tableStyleId>{D27102A9-8310-4765-A935-A1911B00CA55}</a:tableStyleId>
              </a:tblPr>
              <a:tblGrid>
                <a:gridCol w="1062289">
                  <a:extLst>
                    <a:ext uri="{9D8B030D-6E8A-4147-A177-3AD203B41FA5}">
                      <a16:colId xmlns:a16="http://schemas.microsoft.com/office/drawing/2014/main" xmlns="" val="4247441998"/>
                    </a:ext>
                  </a:extLst>
                </a:gridCol>
              </a:tblGrid>
              <a:tr h="770626">
                <a:tc>
                  <a:txBody>
                    <a:bodyPr/>
                    <a:lstStyle/>
                    <a:p>
                      <a:pPr algn="ctr"/>
                      <a:r>
                        <a:rPr lang="en-US" sz="1200" dirty="0">
                          <a:solidFill>
                            <a:schemeClr val="bg1"/>
                          </a:solidFill>
                        </a:rPr>
                        <a:t>ORACLE</a:t>
                      </a:r>
                      <a:br>
                        <a:rPr lang="en-US" sz="1200" dirty="0">
                          <a:solidFill>
                            <a:schemeClr val="bg1"/>
                          </a:solidFill>
                        </a:rPr>
                      </a:br>
                      <a:r>
                        <a:rPr lang="en-US" sz="1200" dirty="0">
                          <a:solidFill>
                            <a:schemeClr val="bg1"/>
                          </a:solidFill>
                        </a:rPr>
                        <a:t>Cloud</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solidFill>
                      <a:schemeClr val="accent2">
                        <a:lumMod val="50000"/>
                        <a:alpha val="74000"/>
                      </a:schemeClr>
                    </a:solidFill>
                  </a:tcPr>
                </a:tc>
                <a:extLst>
                  <a:ext uri="{0D108BD9-81ED-4DB2-BD59-A6C34878D82A}">
                    <a16:rowId xmlns:a16="http://schemas.microsoft.com/office/drawing/2014/main" xmlns="" val="4094556051"/>
                  </a:ext>
                </a:extLst>
              </a:tr>
              <a:tr h="770626">
                <a:tc>
                  <a:txBody>
                    <a:bodyPr/>
                    <a:lstStyle/>
                    <a:p>
                      <a:pPr algn="ctr"/>
                      <a:r>
                        <a:rPr lang="en-US" sz="1200" dirty="0">
                          <a:solidFill>
                            <a:schemeClr val="accent4">
                              <a:lumMod val="20000"/>
                              <a:lumOff val="80000"/>
                            </a:schemeClr>
                          </a:solidFill>
                        </a:rPr>
                        <a:t>AWS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solidFill>
                      <a:schemeClr val="accent2">
                        <a:lumMod val="50000"/>
                        <a:alpha val="74000"/>
                      </a:schemeClr>
                    </a:solidFill>
                  </a:tcPr>
                </a:tc>
                <a:extLst>
                  <a:ext uri="{0D108BD9-81ED-4DB2-BD59-A6C34878D82A}">
                    <a16:rowId xmlns:a16="http://schemas.microsoft.com/office/drawing/2014/main" xmlns="" val="4099886278"/>
                  </a:ext>
                </a:extLst>
              </a:tr>
              <a:tr h="760070">
                <a:tc>
                  <a:txBody>
                    <a:bodyPr/>
                    <a:lstStyle/>
                    <a:p>
                      <a:pPr algn="ctr"/>
                      <a:r>
                        <a:rPr lang="en-US" sz="1200" dirty="0">
                          <a:solidFill>
                            <a:schemeClr val="bg1"/>
                          </a:solidFill>
                        </a:rPr>
                        <a:t>Azure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solidFill>
                      <a:schemeClr val="accent2">
                        <a:lumMod val="50000"/>
                        <a:alpha val="74000"/>
                      </a:schemeClr>
                    </a:solidFill>
                  </a:tcPr>
                </a:tc>
                <a:extLst>
                  <a:ext uri="{0D108BD9-81ED-4DB2-BD59-A6C34878D82A}">
                    <a16:rowId xmlns:a16="http://schemas.microsoft.com/office/drawing/2014/main" xmlns="" val="23817713"/>
                  </a:ext>
                </a:extLst>
              </a:tr>
              <a:tr h="770626">
                <a:tc>
                  <a:txBody>
                    <a:bodyPr/>
                    <a:lstStyle/>
                    <a:p>
                      <a:pPr algn="ctr"/>
                      <a:r>
                        <a:rPr lang="en-US" sz="1200" dirty="0">
                          <a:solidFill>
                            <a:schemeClr val="accent4">
                              <a:lumMod val="20000"/>
                              <a:lumOff val="80000"/>
                            </a:schemeClr>
                          </a:solidFill>
                        </a:rPr>
                        <a:t>Agile</a:t>
                      </a:r>
                      <a:br>
                        <a:rPr lang="en-US" sz="1200" dirty="0">
                          <a:solidFill>
                            <a:schemeClr val="accent4">
                              <a:lumMod val="20000"/>
                              <a:lumOff val="80000"/>
                            </a:schemeClr>
                          </a:solidFill>
                        </a:rPr>
                      </a:br>
                      <a:r>
                        <a:rPr lang="en-US" sz="1200" dirty="0">
                          <a:solidFill>
                            <a:schemeClr val="accent4">
                              <a:lumMod val="20000"/>
                              <a:lumOff val="80000"/>
                            </a:schemeClr>
                          </a:solidFill>
                        </a:rPr>
                        <a:t>Development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solidFill>
                      <a:schemeClr val="accent2">
                        <a:lumMod val="50000"/>
                        <a:alpha val="74000"/>
                      </a:schemeClr>
                    </a:solidFill>
                  </a:tcPr>
                </a:tc>
                <a:extLst>
                  <a:ext uri="{0D108BD9-81ED-4DB2-BD59-A6C34878D82A}">
                    <a16:rowId xmlns:a16="http://schemas.microsoft.com/office/drawing/2014/main" xmlns="" val="2638082561"/>
                  </a:ext>
                </a:extLst>
              </a:tr>
              <a:tr h="770626">
                <a:tc>
                  <a:txBody>
                    <a:bodyPr/>
                    <a:lstStyle/>
                    <a:p>
                      <a:pPr algn="ctr"/>
                      <a:r>
                        <a:rPr lang="en-US" sz="1200" dirty="0">
                          <a:solidFill>
                            <a:schemeClr val="bg1"/>
                          </a:solidFill>
                        </a:rPr>
                        <a:t>Open</a:t>
                      </a:r>
                      <a:br>
                        <a:rPr lang="en-US" sz="1200" dirty="0">
                          <a:solidFill>
                            <a:schemeClr val="bg1"/>
                          </a:solidFill>
                        </a:rPr>
                      </a:br>
                      <a:r>
                        <a:rPr lang="en-US" sz="1200" dirty="0">
                          <a:solidFill>
                            <a:schemeClr val="bg1"/>
                          </a:solidFill>
                        </a:rPr>
                        <a:t>Source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solidFill>
                      <a:schemeClr val="accent2">
                        <a:lumMod val="50000"/>
                        <a:alpha val="74000"/>
                      </a:schemeClr>
                    </a:solidFill>
                  </a:tcPr>
                </a:tc>
                <a:extLst>
                  <a:ext uri="{0D108BD9-81ED-4DB2-BD59-A6C34878D82A}">
                    <a16:rowId xmlns:a16="http://schemas.microsoft.com/office/drawing/2014/main" xmlns="" val="736176317"/>
                  </a:ext>
                </a:extLst>
              </a:tr>
              <a:tr h="770626">
                <a:tc>
                  <a:txBody>
                    <a:bodyPr/>
                    <a:lstStyle/>
                    <a:p>
                      <a:pPr algn="ctr"/>
                      <a:r>
                        <a:rPr lang="en-US" sz="1200" dirty="0">
                          <a:solidFill>
                            <a:schemeClr val="accent4">
                              <a:lumMod val="20000"/>
                              <a:lumOff val="80000"/>
                            </a:schemeClr>
                          </a:solidFill>
                        </a:rPr>
                        <a:t>Jenkins</a:t>
                      </a:r>
                      <a:br>
                        <a:rPr lang="en-US" sz="1200" dirty="0">
                          <a:solidFill>
                            <a:schemeClr val="accent4">
                              <a:lumMod val="20000"/>
                              <a:lumOff val="80000"/>
                            </a:schemeClr>
                          </a:solidFill>
                        </a:rPr>
                      </a:br>
                      <a:r>
                        <a:rPr lang="en-US" sz="1200" dirty="0">
                          <a:solidFill>
                            <a:schemeClr val="accent4">
                              <a:lumMod val="20000"/>
                              <a:lumOff val="80000"/>
                            </a:schemeClr>
                          </a:solidFill>
                        </a:rPr>
                        <a:t>Chef</a:t>
                      </a:r>
                    </a:p>
                    <a:p>
                      <a:pPr algn="ctr"/>
                      <a:r>
                        <a:rPr lang="en-US" sz="1200" dirty="0">
                          <a:solidFill>
                            <a:schemeClr val="accent4">
                              <a:lumMod val="20000"/>
                              <a:lumOff val="80000"/>
                            </a:schemeClr>
                          </a:solidFill>
                        </a:rPr>
                        <a:t>Puppet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solidFill>
                      <a:schemeClr val="accent2">
                        <a:lumMod val="50000"/>
                        <a:alpha val="74000"/>
                      </a:schemeClr>
                    </a:solidFill>
                  </a:tcPr>
                </a:tc>
                <a:extLst>
                  <a:ext uri="{0D108BD9-81ED-4DB2-BD59-A6C34878D82A}">
                    <a16:rowId xmlns:a16="http://schemas.microsoft.com/office/drawing/2014/main" xmlns="" val="567033247"/>
                  </a:ext>
                </a:extLst>
              </a:tr>
              <a:tr h="770626">
                <a:tc>
                  <a:txBody>
                    <a:bodyPr/>
                    <a:lstStyle/>
                    <a:p>
                      <a:pPr algn="ctr"/>
                      <a:r>
                        <a:rPr lang="en-US" sz="1200" dirty="0">
                          <a:solidFill>
                            <a:schemeClr val="bg1"/>
                          </a:solidFill>
                        </a:rPr>
                        <a:t>Cloud</a:t>
                      </a:r>
                      <a:br>
                        <a:rPr lang="en-US" sz="1200" dirty="0">
                          <a:solidFill>
                            <a:schemeClr val="bg1"/>
                          </a:solidFill>
                        </a:rPr>
                      </a:br>
                      <a:r>
                        <a:rPr lang="en-US" sz="1200" dirty="0">
                          <a:solidFill>
                            <a:schemeClr val="bg1"/>
                          </a:solidFill>
                        </a:rPr>
                        <a:t>DevOps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solidFill>
                      <a:schemeClr val="accent2">
                        <a:lumMod val="50000"/>
                        <a:alpha val="74000"/>
                      </a:schemeClr>
                    </a:solidFill>
                  </a:tcPr>
                </a:tc>
                <a:extLst>
                  <a:ext uri="{0D108BD9-81ED-4DB2-BD59-A6C34878D82A}">
                    <a16:rowId xmlns:a16="http://schemas.microsoft.com/office/drawing/2014/main" xmlns="" val="3101753173"/>
                  </a:ext>
                </a:extLst>
              </a:tr>
              <a:tr h="770626">
                <a:tc>
                  <a:txBody>
                    <a:bodyPr/>
                    <a:lstStyle/>
                    <a:p>
                      <a:pPr algn="ctr"/>
                      <a:r>
                        <a:rPr lang="en-US" sz="1200" dirty="0">
                          <a:solidFill>
                            <a:schemeClr val="accent4">
                              <a:lumMod val="20000"/>
                              <a:lumOff val="80000"/>
                            </a:schemeClr>
                          </a:solidFill>
                        </a:rPr>
                        <a:t>Java</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noFill/>
                      <a:prstDash val="solid"/>
                      <a:round/>
                      <a:headEnd type="none" w="med" len="med"/>
                      <a:tailEnd type="none" w="med" len="med"/>
                    </a:lnB>
                    <a:solidFill>
                      <a:schemeClr val="accent2">
                        <a:lumMod val="50000"/>
                        <a:alpha val="74000"/>
                      </a:schemeClr>
                    </a:solidFill>
                  </a:tcPr>
                </a:tc>
                <a:extLst>
                  <a:ext uri="{0D108BD9-81ED-4DB2-BD59-A6C34878D82A}">
                    <a16:rowId xmlns:a16="http://schemas.microsoft.com/office/drawing/2014/main" xmlns="" val="659109421"/>
                  </a:ext>
                </a:extLst>
              </a:tr>
            </a:tbl>
          </a:graphicData>
        </a:graphic>
      </p:graphicFrame>
    </p:spTree>
    <p:extLst>
      <p:ext uri="{BB962C8B-B14F-4D97-AF65-F5344CB8AC3E}">
        <p14:creationId xmlns:p14="http://schemas.microsoft.com/office/powerpoint/2010/main" val="168697553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a:xfrm>
            <a:off x="8621423" y="6508122"/>
            <a:ext cx="2743200" cy="182880"/>
          </a:xfrm>
        </p:spPr>
        <p:txBody>
          <a:bodyPr/>
          <a:lstStyle/>
          <a:p>
            <a:r>
              <a:rPr lang="en-US" sz="900" kern="0" dirty="0">
                <a:solidFill>
                  <a:srgbClr val="FFFFFF"/>
                </a:solidFill>
              </a:rPr>
              <a:t>Confidential – Oracle Internal</a:t>
            </a:r>
          </a:p>
        </p:txBody>
      </p:sp>
      <p:sp>
        <p:nvSpPr>
          <p:cNvPr id="3" name="Slide Number Placeholder 2"/>
          <p:cNvSpPr>
            <a:spLocks noGrp="1"/>
          </p:cNvSpPr>
          <p:nvPr>
            <p:ph type="sldNum" sz="quarter" idx="12"/>
          </p:nvPr>
        </p:nvSpPr>
        <p:spPr>
          <a:xfrm>
            <a:off x="11276011" y="6508122"/>
            <a:ext cx="381661" cy="182880"/>
          </a:xfrm>
        </p:spPr>
        <p:txBody>
          <a:bodyPr/>
          <a:lstStyle/>
          <a:p>
            <a:fld id="{C51EAA63-D034-42AE-91FA-B13B9518C7BE}" type="slidenum">
              <a:rPr lang="en-US" sz="900" smtClean="0"/>
              <a:pPr/>
              <a:t>5</a:t>
            </a:fld>
            <a:endParaRPr lang="en-US" sz="900" dirty="0"/>
          </a:p>
        </p:txBody>
      </p:sp>
      <p:sp>
        <p:nvSpPr>
          <p:cNvPr id="9" name="Rectangle 8"/>
          <p:cNvSpPr/>
          <p:nvPr/>
        </p:nvSpPr>
        <p:spPr>
          <a:xfrm>
            <a:off x="522952" y="1212457"/>
            <a:ext cx="3485522" cy="5029200"/>
          </a:xfrm>
          <a:prstGeom prst="rect">
            <a:avLst/>
          </a:prstGeom>
          <a:gradFill flip="none" rotWithShape="1">
            <a:gsLst>
              <a:gs pos="0">
                <a:srgbClr val="007395">
                  <a:shade val="30000"/>
                  <a:satMod val="115000"/>
                </a:srgbClr>
              </a:gs>
              <a:gs pos="50000">
                <a:srgbClr val="007395">
                  <a:shade val="67500"/>
                  <a:satMod val="115000"/>
                </a:srgbClr>
              </a:gs>
              <a:gs pos="100000">
                <a:srgbClr val="007395">
                  <a:shade val="100000"/>
                  <a:satMod val="115000"/>
                </a:srgbClr>
              </a:gs>
            </a:gsLst>
            <a:lin ang="5400000" scaled="1"/>
            <a:tileRect/>
          </a:gra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pic>
        <p:nvPicPr>
          <p:cNvPr id="11" name="Picture 10"/>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715923" y="3215006"/>
            <a:ext cx="1174624" cy="1178074"/>
          </a:xfrm>
          <a:prstGeom prst="rect">
            <a:avLst/>
          </a:prstGeom>
        </p:spPr>
      </p:pic>
      <p:cxnSp>
        <p:nvCxnSpPr>
          <p:cNvPr id="12" name="Straight Connector 11"/>
          <p:cNvCxnSpPr/>
          <p:nvPr/>
        </p:nvCxnSpPr>
        <p:spPr>
          <a:xfrm flipH="1" flipV="1">
            <a:off x="2266862" y="2878229"/>
            <a:ext cx="1" cy="382308"/>
          </a:xfrm>
          <a:prstGeom prst="line">
            <a:avLst/>
          </a:prstGeom>
          <a:ln w="19050">
            <a:solidFill>
              <a:schemeClr val="bg1"/>
            </a:solidFill>
            <a:prstDash val="sysDash"/>
            <a:miter lim="800000"/>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508700" y="2414299"/>
            <a:ext cx="1652012" cy="358072"/>
          </a:xfrm>
          <a:prstGeom prst="rect">
            <a:avLst/>
          </a:prstGeom>
          <a:noFill/>
        </p:spPr>
        <p:txBody>
          <a:bodyPr wrap="square" lIns="0" tIns="0" rIns="0" bIns="0" rtlCol="0">
            <a:spAutoFit/>
          </a:bodyPr>
          <a:lstStyle/>
          <a:p>
            <a:pPr algn="ctr">
              <a:lnSpc>
                <a:spcPct val="80000"/>
              </a:lnSpc>
            </a:pPr>
            <a:r>
              <a:rPr lang="en-US" sz="1600" dirty="0">
                <a:solidFill>
                  <a:schemeClr val="bg1"/>
                </a:solidFill>
              </a:rPr>
              <a:t>Awareness</a:t>
            </a:r>
            <a:r>
              <a:rPr lang="en-US" sz="2000" dirty="0">
                <a:solidFill>
                  <a:schemeClr val="bg1"/>
                </a:solidFill>
              </a:rPr>
              <a:t/>
            </a:r>
            <a:br>
              <a:rPr lang="en-US" sz="2000" dirty="0">
                <a:solidFill>
                  <a:schemeClr val="bg1"/>
                </a:solidFill>
              </a:rPr>
            </a:br>
            <a:r>
              <a:rPr lang="en-US" sz="1400" i="1" dirty="0">
                <a:solidFill>
                  <a:schemeClr val="bg1"/>
                </a:solidFill>
              </a:rPr>
              <a:t>Services</a:t>
            </a:r>
            <a:endParaRPr lang="en-US" sz="2000" i="1" dirty="0">
              <a:solidFill>
                <a:schemeClr val="bg1"/>
              </a:solidFill>
            </a:endParaRPr>
          </a:p>
        </p:txBody>
      </p:sp>
      <p:pic>
        <p:nvPicPr>
          <p:cNvPr id="14" name="Picture 13"/>
          <p:cNvPicPr>
            <a:picLocks noChangeAspect="1"/>
          </p:cNvPicPr>
          <p:nvPr/>
        </p:nvPicPr>
        <p:blipFill>
          <a:blip r:embed="rId4" cstate="screen">
            <a:biLevel thresh="25000"/>
            <a:extLst>
              <a:ext uri="{28A0092B-C50C-407E-A947-70E740481C1C}">
                <a14:useLocalDpi xmlns:a14="http://schemas.microsoft.com/office/drawing/2010/main"/>
              </a:ext>
            </a:extLst>
          </a:blip>
          <a:stretch>
            <a:fillRect/>
          </a:stretch>
        </p:blipFill>
        <p:spPr>
          <a:xfrm>
            <a:off x="2171644" y="2120432"/>
            <a:ext cx="295334" cy="223475"/>
          </a:xfrm>
          <a:prstGeom prst="rect">
            <a:avLst/>
          </a:prstGeom>
        </p:spPr>
      </p:pic>
      <p:cxnSp>
        <p:nvCxnSpPr>
          <p:cNvPr id="15" name="Straight Connector 14"/>
          <p:cNvCxnSpPr/>
          <p:nvPr/>
        </p:nvCxnSpPr>
        <p:spPr>
          <a:xfrm flipV="1">
            <a:off x="2868766" y="3592666"/>
            <a:ext cx="330067" cy="196429"/>
          </a:xfrm>
          <a:prstGeom prst="line">
            <a:avLst/>
          </a:prstGeom>
          <a:ln w="19050">
            <a:solidFill>
              <a:schemeClr val="bg1"/>
            </a:solidFill>
            <a:prstDash val="sysDash"/>
            <a:miter lim="800000"/>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2514831" y="3196427"/>
            <a:ext cx="1631866" cy="358072"/>
          </a:xfrm>
          <a:prstGeom prst="rect">
            <a:avLst/>
          </a:prstGeom>
          <a:noFill/>
        </p:spPr>
        <p:txBody>
          <a:bodyPr wrap="square" lIns="0" tIns="0" rIns="0" bIns="0" rtlCol="0">
            <a:spAutoFit/>
          </a:bodyPr>
          <a:lstStyle/>
          <a:p>
            <a:pPr algn="ctr">
              <a:lnSpc>
                <a:spcPct val="80000"/>
              </a:lnSpc>
            </a:pPr>
            <a:r>
              <a:rPr lang="en-US" sz="1600" dirty="0">
                <a:solidFill>
                  <a:schemeClr val="bg1"/>
                </a:solidFill>
              </a:rPr>
              <a:t>Demand</a:t>
            </a:r>
            <a:r>
              <a:rPr lang="en-US" sz="2000" dirty="0">
                <a:solidFill>
                  <a:schemeClr val="bg1"/>
                </a:solidFill>
              </a:rPr>
              <a:t/>
            </a:r>
            <a:br>
              <a:rPr lang="en-US" sz="2000" dirty="0">
                <a:solidFill>
                  <a:schemeClr val="bg1"/>
                </a:solidFill>
              </a:rPr>
            </a:br>
            <a:r>
              <a:rPr lang="en-US" sz="1400" i="1" dirty="0">
                <a:solidFill>
                  <a:schemeClr val="bg1"/>
                </a:solidFill>
              </a:rPr>
              <a:t>Services</a:t>
            </a:r>
            <a:endParaRPr lang="en-US" sz="2000" i="1" dirty="0">
              <a:solidFill>
                <a:schemeClr val="bg1"/>
              </a:solidFill>
            </a:endParaRPr>
          </a:p>
        </p:txBody>
      </p:sp>
      <p:pic>
        <p:nvPicPr>
          <p:cNvPr id="17" name="Picture 16"/>
          <p:cNvPicPr>
            <a:picLocks noChangeAspect="1"/>
          </p:cNvPicPr>
          <p:nvPr/>
        </p:nvPicPr>
        <p:blipFill>
          <a:blip r:embed="rId5" cstate="screen">
            <a:biLevel thresh="25000"/>
            <a:extLst>
              <a:ext uri="{28A0092B-C50C-407E-A947-70E740481C1C}">
                <a14:useLocalDpi xmlns:a14="http://schemas.microsoft.com/office/drawing/2010/main"/>
              </a:ext>
            </a:extLst>
          </a:blip>
          <a:stretch>
            <a:fillRect/>
          </a:stretch>
        </p:blipFill>
        <p:spPr>
          <a:xfrm>
            <a:off x="3197298" y="2862725"/>
            <a:ext cx="371937" cy="285464"/>
          </a:xfrm>
          <a:prstGeom prst="rect">
            <a:avLst/>
          </a:prstGeom>
        </p:spPr>
      </p:pic>
      <p:cxnSp>
        <p:nvCxnSpPr>
          <p:cNvPr id="18" name="Straight Connector 17"/>
          <p:cNvCxnSpPr/>
          <p:nvPr/>
        </p:nvCxnSpPr>
        <p:spPr>
          <a:xfrm>
            <a:off x="1407637" y="3632781"/>
            <a:ext cx="361364" cy="156315"/>
          </a:xfrm>
          <a:prstGeom prst="line">
            <a:avLst/>
          </a:prstGeom>
          <a:ln w="19050">
            <a:solidFill>
              <a:schemeClr val="bg1"/>
            </a:solidFill>
            <a:prstDash val="sysDash"/>
            <a:miter lim="800000"/>
          </a:ln>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594594" y="3190146"/>
            <a:ext cx="1392727" cy="447590"/>
          </a:xfrm>
          <a:prstGeom prst="rect">
            <a:avLst/>
          </a:prstGeom>
        </p:spPr>
        <p:txBody>
          <a:bodyPr wrap="square">
            <a:spAutoFit/>
          </a:bodyPr>
          <a:lstStyle/>
          <a:p>
            <a:pPr algn="ctr">
              <a:lnSpc>
                <a:spcPct val="80000"/>
              </a:lnSpc>
            </a:pPr>
            <a:r>
              <a:rPr lang="en-US" sz="1600" dirty="0">
                <a:solidFill>
                  <a:schemeClr val="bg1"/>
                </a:solidFill>
              </a:rPr>
              <a:t>Opportunity</a:t>
            </a:r>
            <a:r>
              <a:rPr lang="en-US" dirty="0">
                <a:solidFill>
                  <a:schemeClr val="bg1"/>
                </a:solidFill>
              </a:rPr>
              <a:t/>
            </a:r>
            <a:br>
              <a:rPr lang="en-US" dirty="0">
                <a:solidFill>
                  <a:schemeClr val="bg1"/>
                </a:solidFill>
              </a:rPr>
            </a:br>
            <a:r>
              <a:rPr lang="en-US" sz="1400" i="1" dirty="0">
                <a:solidFill>
                  <a:schemeClr val="bg1"/>
                </a:solidFill>
              </a:rPr>
              <a:t>Services</a:t>
            </a:r>
          </a:p>
        </p:txBody>
      </p:sp>
      <p:pic>
        <p:nvPicPr>
          <p:cNvPr id="20" name="Picture 19"/>
          <p:cNvPicPr>
            <a:picLocks noChangeAspect="1"/>
          </p:cNvPicPr>
          <p:nvPr/>
        </p:nvPicPr>
        <p:blipFill>
          <a:blip r:embed="rId6" cstate="screen">
            <a:biLevel thresh="50000"/>
            <a:extLst>
              <a:ext uri="{28A0092B-C50C-407E-A947-70E740481C1C}">
                <a14:useLocalDpi xmlns:a14="http://schemas.microsoft.com/office/drawing/2010/main"/>
              </a:ext>
            </a:extLst>
          </a:blip>
          <a:stretch>
            <a:fillRect/>
          </a:stretch>
        </p:blipFill>
        <p:spPr>
          <a:xfrm>
            <a:off x="1105805" y="2883470"/>
            <a:ext cx="381970" cy="293165"/>
          </a:xfrm>
          <a:prstGeom prst="rect">
            <a:avLst/>
          </a:prstGeom>
        </p:spPr>
      </p:pic>
      <p:cxnSp>
        <p:nvCxnSpPr>
          <p:cNvPr id="21" name="Straight Connector 20"/>
          <p:cNvCxnSpPr/>
          <p:nvPr/>
        </p:nvCxnSpPr>
        <p:spPr>
          <a:xfrm flipH="1">
            <a:off x="1682026" y="4275586"/>
            <a:ext cx="372501" cy="295508"/>
          </a:xfrm>
          <a:prstGeom prst="line">
            <a:avLst/>
          </a:prstGeom>
          <a:ln w="19050">
            <a:solidFill>
              <a:schemeClr val="bg1"/>
            </a:solidFill>
            <a:prstDash val="sysDash"/>
            <a:miter lim="800000"/>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2643812" y="4275586"/>
            <a:ext cx="377520" cy="295508"/>
          </a:xfrm>
          <a:prstGeom prst="line">
            <a:avLst/>
          </a:prstGeom>
          <a:ln w="19050">
            <a:solidFill>
              <a:schemeClr val="bg1"/>
            </a:solidFill>
            <a:prstDash val="sysDash"/>
            <a:miter lim="800000"/>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753472" y="4951767"/>
            <a:ext cx="1532058" cy="358072"/>
          </a:xfrm>
          <a:prstGeom prst="rect">
            <a:avLst/>
          </a:prstGeom>
          <a:noFill/>
        </p:spPr>
        <p:txBody>
          <a:bodyPr wrap="square" lIns="0" tIns="0" rIns="0" bIns="0" rtlCol="0">
            <a:spAutoFit/>
          </a:bodyPr>
          <a:lstStyle/>
          <a:p>
            <a:pPr algn="ctr">
              <a:lnSpc>
                <a:spcPct val="80000"/>
              </a:lnSpc>
            </a:pPr>
            <a:r>
              <a:rPr lang="en-US" sz="1600" dirty="0">
                <a:solidFill>
                  <a:schemeClr val="bg1"/>
                </a:solidFill>
              </a:rPr>
              <a:t>Foundational</a:t>
            </a:r>
            <a:r>
              <a:rPr lang="en-US" sz="2000" dirty="0">
                <a:solidFill>
                  <a:schemeClr val="bg1"/>
                </a:solidFill>
              </a:rPr>
              <a:t/>
            </a:r>
            <a:br>
              <a:rPr lang="en-US" sz="2000" dirty="0">
                <a:solidFill>
                  <a:schemeClr val="bg1"/>
                </a:solidFill>
              </a:rPr>
            </a:br>
            <a:r>
              <a:rPr lang="en-US" sz="1400" i="1" dirty="0">
                <a:solidFill>
                  <a:schemeClr val="bg1"/>
                </a:solidFill>
              </a:rPr>
              <a:t>Services</a:t>
            </a:r>
            <a:endParaRPr lang="en-US" sz="2000" i="1" dirty="0">
              <a:solidFill>
                <a:schemeClr val="bg1"/>
              </a:solidFill>
            </a:endParaRPr>
          </a:p>
        </p:txBody>
      </p:sp>
      <p:sp>
        <p:nvSpPr>
          <p:cNvPr id="24" name="Rectangle 23"/>
          <p:cNvSpPr/>
          <p:nvPr/>
        </p:nvSpPr>
        <p:spPr>
          <a:xfrm>
            <a:off x="2349991" y="4889951"/>
            <a:ext cx="1549507" cy="447590"/>
          </a:xfrm>
          <a:prstGeom prst="rect">
            <a:avLst/>
          </a:prstGeom>
        </p:spPr>
        <p:txBody>
          <a:bodyPr wrap="square">
            <a:spAutoFit/>
          </a:bodyPr>
          <a:lstStyle/>
          <a:p>
            <a:pPr algn="ctr">
              <a:lnSpc>
                <a:spcPct val="80000"/>
              </a:lnSpc>
            </a:pPr>
            <a:r>
              <a:rPr lang="en-US" sz="1600" dirty="0">
                <a:solidFill>
                  <a:schemeClr val="bg1"/>
                </a:solidFill>
              </a:rPr>
              <a:t>Success</a:t>
            </a:r>
            <a:r>
              <a:rPr lang="en-US" dirty="0">
                <a:solidFill>
                  <a:schemeClr val="bg1"/>
                </a:solidFill>
              </a:rPr>
              <a:t/>
            </a:r>
            <a:br>
              <a:rPr lang="en-US" dirty="0">
                <a:solidFill>
                  <a:schemeClr val="bg1"/>
                </a:solidFill>
              </a:rPr>
            </a:br>
            <a:r>
              <a:rPr lang="en-US" sz="1400" i="1" dirty="0">
                <a:solidFill>
                  <a:schemeClr val="bg1"/>
                </a:solidFill>
              </a:rPr>
              <a:t>Services</a:t>
            </a:r>
          </a:p>
        </p:txBody>
      </p:sp>
      <p:pic>
        <p:nvPicPr>
          <p:cNvPr id="25" name="Picture 24" descr="ic-Oracle-University-gray.png"/>
          <p:cNvPicPr>
            <a:picLocks noChangeAspect="1"/>
          </p:cNvPicPr>
          <p:nvPr/>
        </p:nvPicPr>
        <p:blipFill>
          <a:blip r:embed="rId7" cstate="screen">
            <a:biLevel thresh="25000"/>
            <a:extLst>
              <a:ext uri="{28A0092B-C50C-407E-A947-70E740481C1C}">
                <a14:useLocalDpi xmlns:a14="http://schemas.microsoft.com/office/drawing/2010/main"/>
              </a:ext>
            </a:extLst>
          </a:blip>
          <a:srcRect/>
          <a:stretch>
            <a:fillRect/>
          </a:stretch>
        </p:blipFill>
        <p:spPr>
          <a:xfrm>
            <a:off x="1374421" y="4608875"/>
            <a:ext cx="341502" cy="260913"/>
          </a:xfrm>
          <a:prstGeom prst="rect">
            <a:avLst/>
          </a:prstGeom>
        </p:spPr>
      </p:pic>
      <p:pic>
        <p:nvPicPr>
          <p:cNvPr id="26" name="Picture 25"/>
          <p:cNvPicPr>
            <a:picLocks noChangeAspect="1"/>
          </p:cNvPicPr>
          <p:nvPr/>
        </p:nvPicPr>
        <p:blipFill>
          <a:blip r:embed="rId8" cstate="screen">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2937026" y="4598114"/>
            <a:ext cx="365063" cy="280188"/>
          </a:xfrm>
          <a:prstGeom prst="rect">
            <a:avLst/>
          </a:prstGeom>
        </p:spPr>
      </p:pic>
      <p:sp>
        <p:nvSpPr>
          <p:cNvPr id="27" name="Rectangle 26"/>
          <p:cNvSpPr/>
          <p:nvPr/>
        </p:nvSpPr>
        <p:spPr>
          <a:xfrm>
            <a:off x="4362318" y="1184395"/>
            <a:ext cx="4898640" cy="3315014"/>
          </a:xfrm>
          <a:prstGeom prst="rect">
            <a:avLst/>
          </a:prstGeom>
          <a:gradFill flip="none" rotWithShape="1">
            <a:gsLst>
              <a:gs pos="0">
                <a:schemeClr val="accent5">
                  <a:shade val="30000"/>
                  <a:satMod val="115000"/>
                </a:schemeClr>
              </a:gs>
              <a:gs pos="50000">
                <a:schemeClr val="accent5">
                  <a:shade val="67500"/>
                  <a:satMod val="115000"/>
                </a:schemeClr>
              </a:gs>
              <a:gs pos="100000">
                <a:schemeClr val="accent5">
                  <a:shade val="100000"/>
                  <a:satMod val="115000"/>
                </a:schemeClr>
              </a:gs>
            </a:gsLst>
            <a:lin ang="5400000" scaled="1"/>
            <a:tileRect/>
          </a:gra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28" name="Rectangle 27"/>
          <p:cNvSpPr/>
          <p:nvPr/>
        </p:nvSpPr>
        <p:spPr>
          <a:xfrm>
            <a:off x="4362318" y="4715204"/>
            <a:ext cx="7295354" cy="1526453"/>
          </a:xfrm>
          <a:prstGeom prst="rect">
            <a:avLst/>
          </a:prstGeom>
          <a:gradFill flip="none" rotWithShape="1">
            <a:gsLst>
              <a:gs pos="0">
                <a:schemeClr val="tx2">
                  <a:shade val="30000"/>
                  <a:satMod val="115000"/>
                </a:schemeClr>
              </a:gs>
              <a:gs pos="50000">
                <a:schemeClr val="tx2">
                  <a:shade val="67500"/>
                  <a:satMod val="115000"/>
                </a:schemeClr>
              </a:gs>
              <a:gs pos="100000">
                <a:schemeClr val="tx2">
                  <a:shade val="100000"/>
                  <a:satMod val="115000"/>
                </a:schemeClr>
              </a:gs>
            </a:gsLst>
            <a:lin ang="5400000" scaled="1"/>
            <a:tileRect/>
          </a:gra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29" name="Rectangle 28"/>
          <p:cNvSpPr/>
          <p:nvPr/>
        </p:nvSpPr>
        <p:spPr>
          <a:xfrm>
            <a:off x="9614802" y="1138674"/>
            <a:ext cx="2042870" cy="3315014"/>
          </a:xfrm>
          <a:prstGeom prst="rect">
            <a:avLst/>
          </a:prstGeom>
          <a:gradFill flip="none" rotWithShape="1">
            <a:gsLst>
              <a:gs pos="0">
                <a:schemeClr val="accent6">
                  <a:shade val="30000"/>
                  <a:satMod val="115000"/>
                </a:schemeClr>
              </a:gs>
              <a:gs pos="50000">
                <a:schemeClr val="accent6">
                  <a:shade val="67500"/>
                  <a:satMod val="115000"/>
                </a:schemeClr>
              </a:gs>
              <a:gs pos="100000">
                <a:schemeClr val="accent6">
                  <a:shade val="100000"/>
                  <a:satMod val="115000"/>
                </a:schemeClr>
              </a:gs>
            </a:gsLst>
            <a:lin ang="5400000" scaled="1"/>
            <a:tileRect/>
          </a:gra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30" name="TextBox 29"/>
          <p:cNvSpPr txBox="1"/>
          <p:nvPr/>
        </p:nvSpPr>
        <p:spPr>
          <a:xfrm>
            <a:off x="752947" y="1277598"/>
            <a:ext cx="3006275" cy="664797"/>
          </a:xfrm>
          <a:prstGeom prst="rect">
            <a:avLst/>
          </a:prstGeom>
          <a:noFill/>
        </p:spPr>
        <p:txBody>
          <a:bodyPr wrap="square" lIns="0" tIns="0" rIns="0" bIns="0" rtlCol="0">
            <a:spAutoFit/>
          </a:bodyPr>
          <a:lstStyle/>
          <a:p>
            <a:pPr algn="ctr">
              <a:lnSpc>
                <a:spcPct val="90000"/>
              </a:lnSpc>
            </a:pPr>
            <a:r>
              <a:rPr lang="en-US" sz="2800" dirty="0">
                <a:solidFill>
                  <a:schemeClr val="accent3"/>
                </a:solidFill>
              </a:rPr>
              <a:t>Scale delivery of</a:t>
            </a:r>
            <a:r>
              <a:rPr lang="en-US" sz="1600" dirty="0">
                <a:solidFill>
                  <a:schemeClr val="accent3"/>
                </a:solidFill>
              </a:rPr>
              <a:t/>
            </a:r>
            <a:br>
              <a:rPr lang="en-US" sz="1600" dirty="0">
                <a:solidFill>
                  <a:schemeClr val="accent3"/>
                </a:solidFill>
              </a:rPr>
            </a:br>
            <a:r>
              <a:rPr lang="en-US" sz="2000" dirty="0">
                <a:solidFill>
                  <a:schemeClr val="accent3">
                    <a:lumMod val="60000"/>
                    <a:lumOff val="40000"/>
                  </a:schemeClr>
                </a:solidFill>
              </a:rPr>
              <a:t>NATD SE Services</a:t>
            </a:r>
            <a:endParaRPr lang="en-US" sz="1600" dirty="0">
              <a:solidFill>
                <a:schemeClr val="accent3">
                  <a:lumMod val="60000"/>
                  <a:lumOff val="40000"/>
                </a:schemeClr>
              </a:solidFill>
            </a:endParaRPr>
          </a:p>
        </p:txBody>
      </p:sp>
      <p:sp>
        <p:nvSpPr>
          <p:cNvPr id="4" name="Rectangle 3"/>
          <p:cNvSpPr/>
          <p:nvPr/>
        </p:nvSpPr>
        <p:spPr>
          <a:xfrm>
            <a:off x="519755" y="5429679"/>
            <a:ext cx="3485522" cy="825489"/>
          </a:xfrm>
          <a:prstGeom prst="rect">
            <a:avLst/>
          </a:prstGeom>
          <a:solidFill>
            <a:srgbClr val="41555E">
              <a:alpha val="77000"/>
            </a:srgb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31" name="TextBox 30"/>
          <p:cNvSpPr txBox="1"/>
          <p:nvPr/>
        </p:nvSpPr>
        <p:spPr>
          <a:xfrm>
            <a:off x="653974" y="5535954"/>
            <a:ext cx="3413880" cy="803297"/>
          </a:xfrm>
          <a:prstGeom prst="rect">
            <a:avLst/>
          </a:prstGeom>
          <a:noFill/>
        </p:spPr>
        <p:txBody>
          <a:bodyPr wrap="square" lIns="0" tIns="0" rIns="0" bIns="0" rtlCol="0">
            <a:spAutoFit/>
          </a:bodyPr>
          <a:lstStyle/>
          <a:p>
            <a:pPr>
              <a:lnSpc>
                <a:spcPct val="90000"/>
              </a:lnSpc>
            </a:pPr>
            <a:r>
              <a:rPr lang="en-US" sz="1400" i="1" dirty="0">
                <a:solidFill>
                  <a:schemeClr val="accent3">
                    <a:lumMod val="20000"/>
                    <a:lumOff val="80000"/>
                  </a:schemeClr>
                </a:solidFill>
              </a:rPr>
              <a:t>Teaming with ECAs, Platform Specialists, </a:t>
            </a:r>
            <a:br>
              <a:rPr lang="en-US" sz="1400" i="1" dirty="0">
                <a:solidFill>
                  <a:schemeClr val="accent3">
                    <a:lumMod val="20000"/>
                    <a:lumOff val="80000"/>
                  </a:schemeClr>
                </a:solidFill>
              </a:rPr>
            </a:br>
            <a:r>
              <a:rPr lang="en-US" sz="1400" i="1" dirty="0">
                <a:solidFill>
                  <a:schemeClr val="accent3">
                    <a:lumMod val="20000"/>
                    <a:lumOff val="80000"/>
                  </a:schemeClr>
                </a:solidFill>
              </a:rPr>
              <a:t>Bus Value Consultants, Industry Advisors, </a:t>
            </a:r>
            <a:br>
              <a:rPr lang="en-US" sz="1400" i="1" dirty="0">
                <a:solidFill>
                  <a:schemeClr val="accent3">
                    <a:lumMod val="20000"/>
                    <a:lumOff val="80000"/>
                  </a:schemeClr>
                </a:solidFill>
              </a:rPr>
            </a:br>
            <a:r>
              <a:rPr lang="en-US" sz="1400" i="1" dirty="0">
                <a:solidFill>
                  <a:schemeClr val="accent3">
                    <a:lumMod val="20000"/>
                    <a:lumOff val="80000"/>
                  </a:schemeClr>
                </a:solidFill>
              </a:rPr>
              <a:t>other hub SEs, account teams, customers, etc.</a:t>
            </a:r>
            <a:r>
              <a:rPr lang="en-US" sz="1600" dirty="0">
                <a:solidFill>
                  <a:schemeClr val="accent3"/>
                </a:solidFill>
              </a:rPr>
              <a:t/>
            </a:r>
            <a:br>
              <a:rPr lang="en-US" sz="1600" dirty="0">
                <a:solidFill>
                  <a:schemeClr val="accent3"/>
                </a:solidFill>
              </a:rPr>
            </a:br>
            <a:endParaRPr lang="en-US" sz="1600" dirty="0">
              <a:solidFill>
                <a:schemeClr val="accent3"/>
              </a:solidFill>
            </a:endParaRPr>
          </a:p>
        </p:txBody>
      </p:sp>
      <p:sp>
        <p:nvSpPr>
          <p:cNvPr id="32" name="TextBox 31"/>
          <p:cNvSpPr txBox="1"/>
          <p:nvPr/>
        </p:nvSpPr>
        <p:spPr>
          <a:xfrm>
            <a:off x="4354657" y="1275553"/>
            <a:ext cx="4898640" cy="775597"/>
          </a:xfrm>
          <a:prstGeom prst="rect">
            <a:avLst/>
          </a:prstGeom>
          <a:noFill/>
        </p:spPr>
        <p:txBody>
          <a:bodyPr wrap="square" lIns="0" tIns="0" rIns="0" bIns="0" rtlCol="0">
            <a:spAutoFit/>
          </a:bodyPr>
          <a:lstStyle/>
          <a:p>
            <a:pPr algn="ctr">
              <a:lnSpc>
                <a:spcPct val="90000"/>
              </a:lnSpc>
            </a:pPr>
            <a:r>
              <a:rPr lang="en-US" sz="1600" dirty="0">
                <a:solidFill>
                  <a:schemeClr val="accent3">
                    <a:lumMod val="40000"/>
                    <a:lumOff val="60000"/>
                  </a:schemeClr>
                </a:solidFill>
              </a:rPr>
              <a:t>Specialize in supporting SE Services requiring</a:t>
            </a:r>
            <a:r>
              <a:rPr lang="en-US" sz="1600" dirty="0">
                <a:solidFill>
                  <a:schemeClr val="accent3"/>
                </a:solidFill>
              </a:rPr>
              <a:t/>
            </a:r>
            <a:br>
              <a:rPr lang="en-US" sz="1600" dirty="0">
                <a:solidFill>
                  <a:schemeClr val="accent3"/>
                </a:solidFill>
              </a:rPr>
            </a:br>
            <a:r>
              <a:rPr lang="en-US" sz="2400" dirty="0">
                <a:solidFill>
                  <a:schemeClr val="accent3"/>
                </a:solidFill>
              </a:rPr>
              <a:t>Cloud Solution Development</a:t>
            </a:r>
            <a:r>
              <a:rPr lang="en-US" sz="2000" dirty="0">
                <a:solidFill>
                  <a:schemeClr val="accent3"/>
                </a:solidFill>
              </a:rPr>
              <a:t/>
            </a:r>
            <a:br>
              <a:rPr lang="en-US" sz="2000" dirty="0">
                <a:solidFill>
                  <a:schemeClr val="accent3"/>
                </a:solidFill>
              </a:rPr>
            </a:br>
            <a:r>
              <a:rPr lang="en-US" sz="1600" dirty="0">
                <a:solidFill>
                  <a:schemeClr val="accent3">
                    <a:lumMod val="40000"/>
                    <a:lumOff val="60000"/>
                  </a:schemeClr>
                </a:solidFill>
              </a:rPr>
              <a:t>and high-velocity, high-scale, high-reuse delivery</a:t>
            </a:r>
          </a:p>
        </p:txBody>
      </p:sp>
      <p:sp>
        <p:nvSpPr>
          <p:cNvPr id="33" name="TextBox 32"/>
          <p:cNvSpPr txBox="1"/>
          <p:nvPr/>
        </p:nvSpPr>
        <p:spPr>
          <a:xfrm>
            <a:off x="9614806" y="1272988"/>
            <a:ext cx="2042870" cy="609398"/>
          </a:xfrm>
          <a:prstGeom prst="rect">
            <a:avLst/>
          </a:prstGeom>
          <a:noFill/>
        </p:spPr>
        <p:txBody>
          <a:bodyPr wrap="square" lIns="0" tIns="0" rIns="0" bIns="0" rtlCol="0">
            <a:spAutoFit/>
          </a:bodyPr>
          <a:lstStyle/>
          <a:p>
            <a:pPr algn="ctr">
              <a:lnSpc>
                <a:spcPct val="90000"/>
              </a:lnSpc>
            </a:pPr>
            <a:r>
              <a:rPr lang="en-US" sz="1600" dirty="0">
                <a:solidFill>
                  <a:schemeClr val="accent3">
                    <a:lumMod val="40000"/>
                    <a:lumOff val="60000"/>
                  </a:schemeClr>
                </a:solidFill>
              </a:rPr>
              <a:t>All the while</a:t>
            </a:r>
            <a:r>
              <a:rPr lang="en-US" sz="1600" dirty="0">
                <a:solidFill>
                  <a:schemeClr val="accent3"/>
                </a:solidFill>
              </a:rPr>
              <a:t/>
            </a:r>
            <a:br>
              <a:rPr lang="en-US" sz="1600" dirty="0">
                <a:solidFill>
                  <a:schemeClr val="accent3"/>
                </a:solidFill>
              </a:rPr>
            </a:br>
            <a:r>
              <a:rPr lang="en-US" sz="2800" dirty="0">
                <a:solidFill>
                  <a:schemeClr val="accent3"/>
                </a:solidFill>
              </a:rPr>
              <a:t>INNOVATING</a:t>
            </a:r>
            <a:endParaRPr lang="en-US" sz="1600" dirty="0">
              <a:solidFill>
                <a:schemeClr val="accent3"/>
              </a:solidFill>
            </a:endParaRPr>
          </a:p>
        </p:txBody>
      </p:sp>
      <p:sp>
        <p:nvSpPr>
          <p:cNvPr id="34" name="TextBox 33"/>
          <p:cNvSpPr txBox="1"/>
          <p:nvPr/>
        </p:nvSpPr>
        <p:spPr>
          <a:xfrm>
            <a:off x="4362318" y="4812639"/>
            <a:ext cx="7295354" cy="609398"/>
          </a:xfrm>
          <a:prstGeom prst="rect">
            <a:avLst/>
          </a:prstGeom>
          <a:noFill/>
        </p:spPr>
        <p:txBody>
          <a:bodyPr wrap="square" lIns="0" tIns="0" rIns="0" bIns="0" rtlCol="0">
            <a:spAutoFit/>
          </a:bodyPr>
          <a:lstStyle/>
          <a:p>
            <a:pPr algn="ctr">
              <a:lnSpc>
                <a:spcPct val="90000"/>
              </a:lnSpc>
            </a:pPr>
            <a:r>
              <a:rPr lang="en-US" sz="1600" dirty="0">
                <a:solidFill>
                  <a:schemeClr val="accent3">
                    <a:lumMod val="40000"/>
                    <a:lumOff val="60000"/>
                  </a:schemeClr>
                </a:solidFill>
              </a:rPr>
              <a:t>In addition to building &amp; leveraging our</a:t>
            </a:r>
            <a:r>
              <a:rPr lang="en-US" sz="1600" dirty="0">
                <a:solidFill>
                  <a:schemeClr val="accent3"/>
                </a:solidFill>
              </a:rPr>
              <a:t/>
            </a:r>
            <a:br>
              <a:rPr lang="en-US" sz="1600" dirty="0">
                <a:solidFill>
                  <a:schemeClr val="accent3"/>
                </a:solidFill>
              </a:rPr>
            </a:br>
            <a:r>
              <a:rPr lang="en-US" sz="2800" dirty="0">
                <a:solidFill>
                  <a:schemeClr val="accent3"/>
                </a:solidFill>
              </a:rPr>
              <a:t>Digital Engagement Platform</a:t>
            </a:r>
            <a:endParaRPr lang="en-US" sz="1600" dirty="0">
              <a:solidFill>
                <a:schemeClr val="accent3"/>
              </a:solidFill>
            </a:endParaRPr>
          </a:p>
        </p:txBody>
      </p:sp>
      <p:sp>
        <p:nvSpPr>
          <p:cNvPr id="35" name="Parallelogram 34"/>
          <p:cNvSpPr/>
          <p:nvPr/>
        </p:nvSpPr>
        <p:spPr>
          <a:xfrm>
            <a:off x="-412877" y="344223"/>
            <a:ext cx="9390622" cy="577236"/>
          </a:xfrm>
          <a:prstGeom prst="parallelogram">
            <a:avLst>
              <a:gd name="adj" fmla="val 36579"/>
            </a:avLst>
          </a:prstGeom>
          <a:solidFill>
            <a:schemeClr val="accent3"/>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a:solidFill>
                <a:srgbClr val="FFFFFF"/>
              </a:solidFill>
            </a:endParaRPr>
          </a:p>
        </p:txBody>
      </p:sp>
      <p:sp>
        <p:nvSpPr>
          <p:cNvPr id="36" name="TextBox 35"/>
          <p:cNvSpPr txBox="1"/>
          <p:nvPr/>
        </p:nvSpPr>
        <p:spPr>
          <a:xfrm>
            <a:off x="365760" y="527881"/>
            <a:ext cx="8473439" cy="257271"/>
          </a:xfrm>
          <a:prstGeom prst="rect">
            <a:avLst/>
          </a:prstGeom>
          <a:solidFill>
            <a:schemeClr val="accent3"/>
          </a:solidFill>
        </p:spPr>
        <p:txBody>
          <a:bodyPr wrap="square" lIns="0" tIns="0" rIns="0" bIns="0" rtlCol="0" anchor="ctr" anchorCtr="0">
            <a:noAutofit/>
          </a:bodyPr>
          <a:lstStyle/>
          <a:p>
            <a:pPr>
              <a:lnSpc>
                <a:spcPct val="80000"/>
              </a:lnSpc>
            </a:pPr>
            <a:r>
              <a:rPr lang="en-US" sz="3200" dirty="0">
                <a:solidFill>
                  <a:schemeClr val="bg1"/>
                </a:solidFill>
                <a:latin typeface="Calibri Light" pitchFamily="34" charset="0"/>
                <a:ea typeface="Calibri" charset="0"/>
                <a:cs typeface="Calibri" charset="0"/>
              </a:rPr>
              <a:t>What do the hub Solution Engineers do?</a:t>
            </a:r>
            <a:endParaRPr lang="en-US" sz="3200" i="1" dirty="0">
              <a:solidFill>
                <a:schemeClr val="accent3">
                  <a:lumMod val="20000"/>
                  <a:lumOff val="80000"/>
                </a:schemeClr>
              </a:solidFill>
              <a:ea typeface="Calibri" charset="0"/>
              <a:cs typeface="MV Boli" pitchFamily="2" charset="0"/>
            </a:endParaRPr>
          </a:p>
        </p:txBody>
      </p:sp>
      <p:pic>
        <p:nvPicPr>
          <p:cNvPr id="37" name="Picture 36"/>
          <p:cNvPicPr>
            <a:picLocks noChangeAspect="1"/>
          </p:cNvPicPr>
          <p:nvPr/>
        </p:nvPicPr>
        <p:blipFill rotWithShape="1">
          <a:blip r:embed="rId9" cstate="print">
            <a:duotone>
              <a:prstClr val="black"/>
              <a:schemeClr val="accent3">
                <a:tint val="45000"/>
                <a:satMod val="400000"/>
              </a:schemeClr>
            </a:duotone>
            <a:extLst>
              <a:ext uri="{28A0092B-C50C-407E-A947-70E740481C1C}">
                <a14:useLocalDpi xmlns:a14="http://schemas.microsoft.com/office/drawing/2010/main" val="0"/>
              </a:ext>
            </a:extLst>
          </a:blip>
          <a:srcRect l="16331" b="2235"/>
          <a:stretch/>
        </p:blipFill>
        <p:spPr>
          <a:xfrm>
            <a:off x="4353609" y="2185773"/>
            <a:ext cx="2967099" cy="2313636"/>
          </a:xfrm>
          <a:prstGeom prst="parallelogram">
            <a:avLst>
              <a:gd name="adj" fmla="val 32562"/>
            </a:avLst>
          </a:prstGeom>
        </p:spPr>
      </p:pic>
      <p:sp>
        <p:nvSpPr>
          <p:cNvPr id="38" name="TextBox 37"/>
          <p:cNvSpPr txBox="1"/>
          <p:nvPr/>
        </p:nvSpPr>
        <p:spPr>
          <a:xfrm>
            <a:off x="7091953" y="2297651"/>
            <a:ext cx="2672493" cy="2049792"/>
          </a:xfrm>
          <a:prstGeom prst="rect">
            <a:avLst/>
          </a:prstGeom>
          <a:noFill/>
        </p:spPr>
        <p:txBody>
          <a:bodyPr wrap="square" lIns="0" tIns="0" rIns="0" bIns="0" rtlCol="0">
            <a:spAutoFit/>
          </a:bodyPr>
          <a:lstStyle/>
          <a:p>
            <a:pPr marL="285750" indent="-285750">
              <a:lnSpc>
                <a:spcPct val="90000"/>
              </a:lnSpc>
              <a:spcAft>
                <a:spcPts val="900"/>
              </a:spcAft>
              <a:buClr>
                <a:schemeClr val="accent2"/>
              </a:buClr>
              <a:buFont typeface="Arial" panose="020B0604020202020204" pitchFamily="34" charset="0"/>
              <a:buChar char="•"/>
            </a:pPr>
            <a:r>
              <a:rPr lang="en-US" sz="1400" i="1" dirty="0">
                <a:solidFill>
                  <a:schemeClr val="bg1"/>
                </a:solidFill>
              </a:rPr>
              <a:t>Demo Development</a:t>
            </a:r>
          </a:p>
          <a:p>
            <a:pPr marL="285750" indent="-285750">
              <a:lnSpc>
                <a:spcPct val="90000"/>
              </a:lnSpc>
              <a:spcAft>
                <a:spcPts val="900"/>
              </a:spcAft>
              <a:buClr>
                <a:schemeClr val="accent2"/>
              </a:buClr>
              <a:buFont typeface="Arial" panose="020B0604020202020204" pitchFamily="34" charset="0"/>
              <a:buChar char="•"/>
            </a:pPr>
            <a:r>
              <a:rPr lang="en-US" sz="1400" i="1" dirty="0">
                <a:solidFill>
                  <a:schemeClr val="bg1"/>
                </a:solidFill>
              </a:rPr>
              <a:t>POC Development</a:t>
            </a:r>
          </a:p>
          <a:p>
            <a:pPr marL="285750" indent="-285750">
              <a:lnSpc>
                <a:spcPct val="90000"/>
              </a:lnSpc>
              <a:spcAft>
                <a:spcPts val="900"/>
              </a:spcAft>
              <a:buClr>
                <a:schemeClr val="accent2"/>
              </a:buClr>
              <a:buFont typeface="Arial" panose="020B0604020202020204" pitchFamily="34" charset="0"/>
              <a:buChar char="•"/>
            </a:pPr>
            <a:r>
              <a:rPr lang="en-US" sz="1400" i="1" dirty="0">
                <a:solidFill>
                  <a:schemeClr val="bg1"/>
                </a:solidFill>
              </a:rPr>
              <a:t>Technical Workshops</a:t>
            </a:r>
            <a:endParaRPr lang="en-US" i="1" dirty="0">
              <a:solidFill>
                <a:schemeClr val="bg1"/>
              </a:solidFill>
            </a:endParaRPr>
          </a:p>
          <a:p>
            <a:pPr marL="285750" indent="-285750">
              <a:lnSpc>
                <a:spcPct val="90000"/>
              </a:lnSpc>
              <a:spcAft>
                <a:spcPts val="900"/>
              </a:spcAft>
              <a:buClr>
                <a:schemeClr val="accent2"/>
              </a:buClr>
              <a:buFont typeface="Arial" panose="020B0604020202020204" pitchFamily="34" charset="0"/>
              <a:buChar char="•"/>
            </a:pPr>
            <a:r>
              <a:rPr lang="en-US" sz="1400" i="1" dirty="0">
                <a:solidFill>
                  <a:schemeClr val="bg1"/>
                </a:solidFill>
              </a:rPr>
              <a:t>Cloud Accelerate POVs</a:t>
            </a:r>
          </a:p>
          <a:p>
            <a:pPr marL="285750" indent="-285750">
              <a:lnSpc>
                <a:spcPct val="90000"/>
              </a:lnSpc>
              <a:spcAft>
                <a:spcPts val="900"/>
              </a:spcAft>
              <a:buClr>
                <a:schemeClr val="accent2"/>
              </a:buClr>
              <a:buFont typeface="Arial" panose="020B0604020202020204" pitchFamily="34" charset="0"/>
              <a:buChar char="•"/>
            </a:pPr>
            <a:r>
              <a:rPr lang="en-US" sz="1400" i="1" dirty="0">
                <a:solidFill>
                  <a:schemeClr val="bg1"/>
                </a:solidFill>
              </a:rPr>
              <a:t>ECAL Support</a:t>
            </a:r>
          </a:p>
          <a:p>
            <a:pPr marL="285750" indent="-285750">
              <a:lnSpc>
                <a:spcPct val="90000"/>
              </a:lnSpc>
              <a:spcAft>
                <a:spcPts val="900"/>
              </a:spcAft>
              <a:buClr>
                <a:schemeClr val="accent2"/>
              </a:buClr>
              <a:buFont typeface="Arial" panose="020B0604020202020204" pitchFamily="34" charset="0"/>
              <a:buChar char="•"/>
            </a:pPr>
            <a:r>
              <a:rPr lang="en-US" sz="1400" i="1" dirty="0">
                <a:solidFill>
                  <a:schemeClr val="bg1"/>
                </a:solidFill>
              </a:rPr>
              <a:t>Sizing &amp; Config Support</a:t>
            </a:r>
          </a:p>
          <a:p>
            <a:pPr marL="285750" indent="-285750">
              <a:lnSpc>
                <a:spcPct val="90000"/>
              </a:lnSpc>
              <a:spcAft>
                <a:spcPts val="900"/>
              </a:spcAft>
              <a:buClr>
                <a:schemeClr val="accent2"/>
              </a:buClr>
              <a:buFont typeface="Arial" panose="020B0604020202020204" pitchFamily="34" charset="0"/>
              <a:buChar char="•"/>
            </a:pPr>
            <a:r>
              <a:rPr lang="en-US" sz="1400" i="1" dirty="0">
                <a:solidFill>
                  <a:schemeClr val="bg1"/>
                </a:solidFill>
              </a:rPr>
              <a:t>RFx/Proposal Support</a:t>
            </a:r>
          </a:p>
        </p:txBody>
      </p:sp>
      <p:sp>
        <p:nvSpPr>
          <p:cNvPr id="39" name="TextBox 38"/>
          <p:cNvSpPr txBox="1"/>
          <p:nvPr/>
        </p:nvSpPr>
        <p:spPr>
          <a:xfrm>
            <a:off x="9723731" y="2259551"/>
            <a:ext cx="2672493" cy="2040559"/>
          </a:xfrm>
          <a:prstGeom prst="rect">
            <a:avLst/>
          </a:prstGeom>
          <a:noFill/>
        </p:spPr>
        <p:txBody>
          <a:bodyPr wrap="square" lIns="0" tIns="0" rIns="0" bIns="0" rtlCol="0">
            <a:spAutoFit/>
          </a:bodyPr>
          <a:lstStyle/>
          <a:p>
            <a:pPr marL="285750" indent="-285750">
              <a:lnSpc>
                <a:spcPct val="90000"/>
              </a:lnSpc>
              <a:spcAft>
                <a:spcPts val="900"/>
              </a:spcAft>
              <a:buClr>
                <a:schemeClr val="accent2"/>
              </a:buClr>
              <a:buFont typeface="Arial" panose="020B0604020202020204" pitchFamily="34" charset="0"/>
              <a:buChar char="•"/>
            </a:pPr>
            <a:r>
              <a:rPr lang="en-US" sz="1600" b="1" i="1" dirty="0">
                <a:solidFill>
                  <a:schemeClr val="bg1"/>
                </a:solidFill>
              </a:rPr>
              <a:t>Industry Solutions</a:t>
            </a:r>
          </a:p>
          <a:p>
            <a:pPr marL="285750" indent="-285750">
              <a:lnSpc>
                <a:spcPct val="90000"/>
              </a:lnSpc>
              <a:spcAft>
                <a:spcPts val="900"/>
              </a:spcAft>
              <a:buClr>
                <a:schemeClr val="accent2"/>
              </a:buClr>
              <a:buFont typeface="Arial" panose="020B0604020202020204" pitchFamily="34" charset="0"/>
              <a:buChar char="•"/>
            </a:pPr>
            <a:r>
              <a:rPr lang="en-US" sz="1400" i="1" dirty="0">
                <a:solidFill>
                  <a:schemeClr val="bg1"/>
                </a:solidFill>
              </a:rPr>
              <a:t>High-tech Solutions</a:t>
            </a:r>
          </a:p>
          <a:p>
            <a:pPr marL="285750" indent="-285750">
              <a:lnSpc>
                <a:spcPct val="90000"/>
              </a:lnSpc>
              <a:spcAft>
                <a:spcPts val="900"/>
              </a:spcAft>
              <a:buClr>
                <a:schemeClr val="accent2"/>
              </a:buClr>
              <a:buFont typeface="Arial" panose="020B0604020202020204" pitchFamily="34" charset="0"/>
              <a:buChar char="•"/>
            </a:pPr>
            <a:r>
              <a:rPr lang="en-US" sz="1400" i="1" dirty="0">
                <a:solidFill>
                  <a:schemeClr val="bg1"/>
                </a:solidFill>
              </a:rPr>
              <a:t>Creative Designs</a:t>
            </a:r>
          </a:p>
          <a:p>
            <a:pPr marL="285750" indent="-285750">
              <a:lnSpc>
                <a:spcPct val="90000"/>
              </a:lnSpc>
              <a:spcAft>
                <a:spcPts val="900"/>
              </a:spcAft>
              <a:buClr>
                <a:schemeClr val="accent2"/>
              </a:buClr>
              <a:buFont typeface="Arial" panose="020B0604020202020204" pitchFamily="34" charset="0"/>
              <a:buChar char="•"/>
            </a:pPr>
            <a:r>
              <a:rPr lang="en-US" sz="1400" i="1" dirty="0">
                <a:solidFill>
                  <a:schemeClr val="bg1"/>
                </a:solidFill>
              </a:rPr>
              <a:t>Streamlined tools </a:t>
            </a:r>
            <a:br>
              <a:rPr lang="en-US" sz="1400" i="1" dirty="0">
                <a:solidFill>
                  <a:schemeClr val="bg1"/>
                </a:solidFill>
              </a:rPr>
            </a:br>
            <a:r>
              <a:rPr lang="en-US" sz="1400" i="1" dirty="0">
                <a:solidFill>
                  <a:schemeClr val="bg1"/>
                </a:solidFill>
              </a:rPr>
              <a:t>with integrated</a:t>
            </a:r>
            <a:br>
              <a:rPr lang="en-US" sz="1400" i="1" dirty="0">
                <a:solidFill>
                  <a:schemeClr val="bg1"/>
                </a:solidFill>
              </a:rPr>
            </a:br>
            <a:r>
              <a:rPr lang="en-US" sz="1400" i="1" dirty="0">
                <a:solidFill>
                  <a:schemeClr val="bg1"/>
                </a:solidFill>
              </a:rPr>
              <a:t>best practice</a:t>
            </a:r>
            <a:br>
              <a:rPr lang="en-US" sz="1400" i="1" dirty="0">
                <a:solidFill>
                  <a:schemeClr val="bg1"/>
                </a:solidFill>
              </a:rPr>
            </a:br>
            <a:r>
              <a:rPr lang="en-US" sz="1400" i="1" dirty="0">
                <a:solidFill>
                  <a:schemeClr val="bg1"/>
                </a:solidFill>
              </a:rPr>
              <a:t>processes</a:t>
            </a:r>
          </a:p>
          <a:p>
            <a:pPr marL="285750" indent="-285750">
              <a:lnSpc>
                <a:spcPct val="90000"/>
              </a:lnSpc>
              <a:spcAft>
                <a:spcPts val="900"/>
              </a:spcAft>
              <a:buClr>
                <a:schemeClr val="accent2"/>
              </a:buClr>
              <a:buFont typeface="Arial" panose="020B0604020202020204" pitchFamily="34" charset="0"/>
              <a:buChar char="•"/>
            </a:pPr>
            <a:endParaRPr lang="en-US" sz="1400" i="1" dirty="0">
              <a:solidFill>
                <a:schemeClr val="bg1"/>
              </a:solidFill>
            </a:endParaRPr>
          </a:p>
        </p:txBody>
      </p:sp>
      <p:sp>
        <p:nvSpPr>
          <p:cNvPr id="40" name="TextBox 39"/>
          <p:cNvSpPr txBox="1"/>
          <p:nvPr/>
        </p:nvSpPr>
        <p:spPr>
          <a:xfrm>
            <a:off x="4357856" y="5831273"/>
            <a:ext cx="1294199" cy="193899"/>
          </a:xfrm>
          <a:prstGeom prst="rect">
            <a:avLst/>
          </a:prstGeom>
          <a:noFill/>
        </p:spPr>
        <p:txBody>
          <a:bodyPr wrap="square" lIns="0" tIns="0" rIns="0" bIns="0" rtlCol="0">
            <a:spAutoFit/>
          </a:bodyPr>
          <a:lstStyle/>
          <a:p>
            <a:pPr algn="ctr">
              <a:lnSpc>
                <a:spcPct val="90000"/>
              </a:lnSpc>
              <a:spcAft>
                <a:spcPts val="900"/>
              </a:spcAft>
              <a:buClr>
                <a:schemeClr val="accent2"/>
              </a:buClr>
            </a:pPr>
            <a:r>
              <a:rPr lang="en-US" sz="1400" i="1" dirty="0">
                <a:solidFill>
                  <a:schemeClr val="bg1"/>
                </a:solidFill>
              </a:rPr>
              <a:t>Website</a:t>
            </a:r>
          </a:p>
        </p:txBody>
      </p:sp>
      <p:sp>
        <p:nvSpPr>
          <p:cNvPr id="41" name="TextBox 40"/>
          <p:cNvSpPr txBox="1"/>
          <p:nvPr/>
        </p:nvSpPr>
        <p:spPr>
          <a:xfrm>
            <a:off x="5428770" y="5825436"/>
            <a:ext cx="1521943" cy="387798"/>
          </a:xfrm>
          <a:prstGeom prst="rect">
            <a:avLst/>
          </a:prstGeom>
          <a:noFill/>
        </p:spPr>
        <p:txBody>
          <a:bodyPr wrap="square" lIns="0" tIns="0" rIns="0" bIns="0" rtlCol="0">
            <a:spAutoFit/>
          </a:bodyPr>
          <a:lstStyle/>
          <a:p>
            <a:pPr algn="ctr">
              <a:lnSpc>
                <a:spcPct val="90000"/>
              </a:lnSpc>
              <a:spcAft>
                <a:spcPts val="900"/>
              </a:spcAft>
              <a:buClr>
                <a:schemeClr val="accent2"/>
              </a:buClr>
            </a:pPr>
            <a:r>
              <a:rPr lang="en-US" sz="1400" i="1" dirty="0">
                <a:solidFill>
                  <a:schemeClr val="bg1"/>
                </a:solidFill>
              </a:rPr>
              <a:t>Asset </a:t>
            </a:r>
            <a:br>
              <a:rPr lang="en-US" sz="1400" i="1" dirty="0">
                <a:solidFill>
                  <a:schemeClr val="bg1"/>
                </a:solidFill>
              </a:rPr>
            </a:br>
            <a:r>
              <a:rPr lang="en-US" sz="1400" i="1" dirty="0">
                <a:solidFill>
                  <a:schemeClr val="bg1"/>
                </a:solidFill>
              </a:rPr>
              <a:t>Repository</a:t>
            </a:r>
          </a:p>
        </p:txBody>
      </p:sp>
      <p:sp>
        <p:nvSpPr>
          <p:cNvPr id="42" name="TextBox 41"/>
          <p:cNvSpPr txBox="1"/>
          <p:nvPr/>
        </p:nvSpPr>
        <p:spPr>
          <a:xfrm>
            <a:off x="6988579" y="5825436"/>
            <a:ext cx="1521943" cy="387798"/>
          </a:xfrm>
          <a:prstGeom prst="rect">
            <a:avLst/>
          </a:prstGeom>
          <a:noFill/>
        </p:spPr>
        <p:txBody>
          <a:bodyPr wrap="square" lIns="0" tIns="0" rIns="0" bIns="0" rtlCol="0">
            <a:spAutoFit/>
          </a:bodyPr>
          <a:lstStyle/>
          <a:p>
            <a:pPr algn="ctr">
              <a:lnSpc>
                <a:spcPct val="90000"/>
              </a:lnSpc>
              <a:spcAft>
                <a:spcPts val="900"/>
              </a:spcAft>
              <a:buClr>
                <a:schemeClr val="accent2"/>
              </a:buClr>
            </a:pPr>
            <a:r>
              <a:rPr lang="en-US" sz="1400" i="1" dirty="0">
                <a:solidFill>
                  <a:schemeClr val="bg1"/>
                </a:solidFill>
              </a:rPr>
              <a:t>Work Mgmt &amp; Collaboration Tools</a:t>
            </a:r>
          </a:p>
        </p:txBody>
      </p:sp>
      <p:sp>
        <p:nvSpPr>
          <p:cNvPr id="43" name="TextBox 42"/>
          <p:cNvSpPr txBox="1"/>
          <p:nvPr/>
        </p:nvSpPr>
        <p:spPr>
          <a:xfrm>
            <a:off x="8625120" y="5819691"/>
            <a:ext cx="1521943" cy="387798"/>
          </a:xfrm>
          <a:prstGeom prst="rect">
            <a:avLst/>
          </a:prstGeom>
          <a:noFill/>
        </p:spPr>
        <p:txBody>
          <a:bodyPr wrap="square" lIns="0" tIns="0" rIns="0" bIns="0" rtlCol="0">
            <a:spAutoFit/>
          </a:bodyPr>
          <a:lstStyle/>
          <a:p>
            <a:pPr algn="ctr">
              <a:lnSpc>
                <a:spcPct val="90000"/>
              </a:lnSpc>
              <a:spcAft>
                <a:spcPts val="900"/>
              </a:spcAft>
              <a:buClr>
                <a:schemeClr val="accent2"/>
              </a:buClr>
            </a:pPr>
            <a:r>
              <a:rPr lang="en-US" sz="1400" i="1" dirty="0">
                <a:solidFill>
                  <a:schemeClr val="bg1"/>
                </a:solidFill>
              </a:rPr>
              <a:t>Eng. Mgmt </a:t>
            </a:r>
            <a:br>
              <a:rPr lang="en-US" sz="1400" i="1" dirty="0">
                <a:solidFill>
                  <a:schemeClr val="bg1"/>
                </a:solidFill>
              </a:rPr>
            </a:br>
            <a:r>
              <a:rPr lang="en-US" sz="1400" i="1" dirty="0">
                <a:solidFill>
                  <a:schemeClr val="bg1"/>
                </a:solidFill>
              </a:rPr>
              <a:t>&amp; Reporting</a:t>
            </a:r>
          </a:p>
        </p:txBody>
      </p:sp>
      <p:sp>
        <p:nvSpPr>
          <p:cNvPr id="44" name="TextBox 43"/>
          <p:cNvSpPr txBox="1"/>
          <p:nvPr/>
        </p:nvSpPr>
        <p:spPr>
          <a:xfrm>
            <a:off x="9951237" y="5827898"/>
            <a:ext cx="1763903" cy="387798"/>
          </a:xfrm>
          <a:prstGeom prst="rect">
            <a:avLst/>
          </a:prstGeom>
          <a:noFill/>
        </p:spPr>
        <p:txBody>
          <a:bodyPr wrap="square" lIns="0" tIns="0" rIns="0" bIns="0" rtlCol="0">
            <a:spAutoFit/>
          </a:bodyPr>
          <a:lstStyle/>
          <a:p>
            <a:pPr algn="ctr">
              <a:lnSpc>
                <a:spcPct val="90000"/>
              </a:lnSpc>
              <a:spcAft>
                <a:spcPts val="900"/>
              </a:spcAft>
              <a:buClr>
                <a:schemeClr val="accent2"/>
              </a:buClr>
            </a:pPr>
            <a:r>
              <a:rPr lang="en-US" sz="1400" i="1" dirty="0">
                <a:solidFill>
                  <a:schemeClr val="bg1"/>
                </a:solidFill>
              </a:rPr>
              <a:t>Enablement &amp;</a:t>
            </a:r>
            <a:br>
              <a:rPr lang="en-US" sz="1400" i="1" dirty="0">
                <a:solidFill>
                  <a:schemeClr val="bg1"/>
                </a:solidFill>
              </a:rPr>
            </a:br>
            <a:r>
              <a:rPr lang="en-US" sz="1400" i="1" dirty="0">
                <a:solidFill>
                  <a:schemeClr val="bg1"/>
                </a:solidFill>
              </a:rPr>
              <a:t>Gamification</a:t>
            </a:r>
          </a:p>
        </p:txBody>
      </p:sp>
      <p:pic>
        <p:nvPicPr>
          <p:cNvPr id="45" name="Picture Placeholder 5"/>
          <p:cNvPicPr>
            <a:picLocks noChangeAspect="1"/>
          </p:cNvPicPr>
          <p:nvPr/>
        </p:nvPicPr>
        <p:blipFill>
          <a:blip r:embed="rId10" cstate="print">
            <a:extLst>
              <a:ext uri="{28A0092B-C50C-407E-A947-70E740481C1C}">
                <a14:useLocalDpi xmlns:a14="http://schemas.microsoft.com/office/drawing/2010/main" val="0"/>
              </a:ext>
            </a:extLst>
          </a:blip>
          <a:srcRect l="58" r="58"/>
          <a:stretch>
            <a:fillRect/>
          </a:stretch>
        </p:blipFill>
        <p:spPr>
          <a:xfrm>
            <a:off x="4498266" y="4889951"/>
            <a:ext cx="1150861" cy="1152370"/>
          </a:xfrm>
          <a:prstGeom prst="rect">
            <a:avLst/>
          </a:prstGeom>
        </p:spPr>
      </p:pic>
      <p:pic>
        <p:nvPicPr>
          <p:cNvPr id="46" name="Picture Placeholder 17"/>
          <p:cNvPicPr>
            <a:picLocks noChangeAspect="1"/>
          </p:cNvPicPr>
          <p:nvPr/>
        </p:nvPicPr>
        <p:blipFill>
          <a:blip r:embed="rId11" cstate="print">
            <a:extLst>
              <a:ext uri="{28A0092B-C50C-407E-A947-70E740481C1C}">
                <a14:useLocalDpi xmlns:a14="http://schemas.microsoft.com/office/drawing/2010/main" val="0"/>
              </a:ext>
            </a:extLst>
          </a:blip>
          <a:srcRect l="116" r="116"/>
          <a:stretch>
            <a:fillRect/>
          </a:stretch>
        </p:blipFill>
        <p:spPr>
          <a:xfrm>
            <a:off x="5962257" y="5406366"/>
            <a:ext cx="424665" cy="425221"/>
          </a:xfrm>
          <a:prstGeom prst="rect">
            <a:avLst/>
          </a:prstGeom>
        </p:spPr>
      </p:pic>
      <p:pic>
        <p:nvPicPr>
          <p:cNvPr id="47" name="Picture Placeholder 19"/>
          <p:cNvPicPr>
            <a:picLocks noChangeAspect="1"/>
          </p:cNvPicPr>
          <p:nvPr/>
        </p:nvPicPr>
        <p:blipFill>
          <a:blip r:embed="rId12" cstate="print">
            <a:extLst>
              <a:ext uri="{28A0092B-C50C-407E-A947-70E740481C1C}">
                <a14:useLocalDpi xmlns:a14="http://schemas.microsoft.com/office/drawing/2010/main" val="0"/>
              </a:ext>
            </a:extLst>
          </a:blip>
          <a:srcRect l="58" r="58"/>
          <a:stretch>
            <a:fillRect/>
          </a:stretch>
        </p:blipFill>
        <p:spPr>
          <a:xfrm>
            <a:off x="7443702" y="5320378"/>
            <a:ext cx="611660" cy="612462"/>
          </a:xfrm>
          <a:prstGeom prst="rect">
            <a:avLst/>
          </a:prstGeom>
        </p:spPr>
      </p:pic>
      <p:pic>
        <p:nvPicPr>
          <p:cNvPr id="53" name="Picture Placeholder 7"/>
          <p:cNvPicPr>
            <a:picLocks noChangeAspect="1"/>
          </p:cNvPicPr>
          <p:nvPr/>
        </p:nvPicPr>
        <p:blipFill>
          <a:blip r:embed="rId13" cstate="print">
            <a:extLst>
              <a:ext uri="{28A0092B-C50C-407E-A947-70E740481C1C}">
                <a14:useLocalDpi xmlns:a14="http://schemas.microsoft.com/office/drawing/2010/main" val="0"/>
              </a:ext>
            </a:extLst>
          </a:blip>
          <a:srcRect l="58" r="58"/>
          <a:stretch>
            <a:fillRect/>
          </a:stretch>
        </p:blipFill>
        <p:spPr>
          <a:xfrm>
            <a:off x="8955012" y="5184220"/>
            <a:ext cx="820222" cy="821297"/>
          </a:xfrm>
          <a:prstGeom prst="rect">
            <a:avLst/>
          </a:prstGeom>
        </p:spPr>
      </p:pic>
      <p:pic>
        <p:nvPicPr>
          <p:cNvPr id="54" name="Picture Placeholder 42"/>
          <p:cNvPicPr>
            <a:picLocks noChangeAspect="1"/>
          </p:cNvPicPr>
          <p:nvPr/>
        </p:nvPicPr>
        <p:blipFill>
          <a:blip r:embed="rId14" cstate="print">
            <a:extLst>
              <a:ext uri="{28A0092B-C50C-407E-A947-70E740481C1C}">
                <a14:useLocalDpi xmlns:a14="http://schemas.microsoft.com/office/drawing/2010/main" val="0"/>
              </a:ext>
            </a:extLst>
          </a:blip>
          <a:srcRect l="58" r="58"/>
          <a:stretch>
            <a:fillRect/>
          </a:stretch>
        </p:blipFill>
        <p:spPr>
          <a:xfrm>
            <a:off x="10168556" y="4630411"/>
            <a:ext cx="1371600" cy="1373398"/>
          </a:xfrm>
          <a:prstGeom prst="rect">
            <a:avLst/>
          </a:prstGeom>
        </p:spPr>
      </p:pic>
    </p:spTree>
    <p:extLst>
      <p:ext uri="{BB962C8B-B14F-4D97-AF65-F5344CB8AC3E}">
        <p14:creationId xmlns:p14="http://schemas.microsoft.com/office/powerpoint/2010/main" val="147790774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50" b="0" i="0" u="none" strike="noStrike" kern="1200" cap="none" spc="0" normalizeH="0" baseline="0" noProof="0">
                <a:ln>
                  <a:noFill/>
                </a:ln>
                <a:solidFill>
                  <a:srgbClr val="58595B"/>
                </a:solidFill>
                <a:effectLst/>
                <a:uLnTx/>
                <a:uFillTx/>
                <a:latin typeface="Calibri"/>
                <a:ea typeface="+mn-ea"/>
                <a:cs typeface="+mn-cs"/>
              </a:rPr>
              <a:t>Confidential – Oracle Internal</a:t>
            </a:r>
            <a:endParaRPr kumimoji="0" lang="en-US" sz="850" b="0" i="0" u="none" strike="noStrike" kern="1200" cap="none" spc="0" normalizeH="0" baseline="0" noProof="0" dirty="0">
              <a:ln>
                <a:noFill/>
              </a:ln>
              <a:solidFill>
                <a:srgbClr val="58595B"/>
              </a:solidFill>
              <a:effectLst/>
              <a:uLnTx/>
              <a:uFillTx/>
              <a:latin typeface="Calibri"/>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51EAA63-D034-42AE-91FA-B13B9518C7BE}" type="slidenum">
              <a:rPr kumimoji="0" lang="en-US" sz="850" b="0" i="0" u="none" strike="noStrike" kern="1200" cap="none" spc="0" normalizeH="0" baseline="0" noProof="0" smtClean="0">
                <a:ln>
                  <a:noFill/>
                </a:ln>
                <a:solidFill>
                  <a:srgbClr val="58595B"/>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850" b="0" i="0" u="none" strike="noStrike" kern="1200" cap="none" spc="0" normalizeH="0" baseline="0" noProof="0" dirty="0">
              <a:ln>
                <a:noFill/>
              </a:ln>
              <a:solidFill>
                <a:srgbClr val="58595B"/>
              </a:solidFill>
              <a:effectLst/>
              <a:uLnTx/>
              <a:uFillTx/>
              <a:latin typeface="Calibri"/>
              <a:ea typeface="+mn-ea"/>
              <a:cs typeface="+mn-cs"/>
            </a:endParaRPr>
          </a:p>
        </p:txBody>
      </p:sp>
      <p:pic>
        <p:nvPicPr>
          <p:cNvPr id="11" name="Picture 10" descr="Oracle logo in white on red staging background"/>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75" y="6276973"/>
            <a:ext cx="1625138" cy="594360"/>
          </a:xfrm>
          <a:prstGeom prst="rect">
            <a:avLst/>
          </a:prstGeom>
        </p:spPr>
      </p:pic>
      <p:sp>
        <p:nvSpPr>
          <p:cNvPr id="6" name="Parallelogram 5"/>
          <p:cNvSpPr/>
          <p:nvPr/>
        </p:nvSpPr>
        <p:spPr>
          <a:xfrm>
            <a:off x="-412878" y="190829"/>
            <a:ext cx="6907195" cy="1105707"/>
          </a:xfrm>
          <a:prstGeom prst="parallelogram">
            <a:avLst>
              <a:gd name="adj" fmla="val 36579"/>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Calibri"/>
              <a:ea typeface="+mn-ea"/>
              <a:cs typeface="+mn-cs"/>
            </a:endParaRPr>
          </a:p>
        </p:txBody>
      </p:sp>
      <p:sp>
        <p:nvSpPr>
          <p:cNvPr id="7" name="TextBox 6"/>
          <p:cNvSpPr txBox="1"/>
          <p:nvPr/>
        </p:nvSpPr>
        <p:spPr>
          <a:xfrm>
            <a:off x="975673" y="349728"/>
            <a:ext cx="7122380" cy="787908"/>
          </a:xfrm>
          <a:prstGeom prst="rect">
            <a:avLst/>
          </a:prstGeom>
          <a:noFill/>
        </p:spPr>
        <p:txBody>
          <a:bodyPr wrap="square" lIns="0" tIns="0" rIns="0" bIns="0" rtlCol="0" anchor="ctr" anchorCtr="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sz="2800" b="0" i="0" u="none" strike="noStrike" kern="1200" cap="none" spc="0" normalizeH="0" baseline="0" noProof="0" dirty="0">
                <a:ln>
                  <a:noFill/>
                </a:ln>
                <a:solidFill>
                  <a:schemeClr val="accent1">
                    <a:lumMod val="20000"/>
                    <a:lumOff val="80000"/>
                  </a:schemeClr>
                </a:solidFill>
                <a:effectLst/>
                <a:uLnTx/>
                <a:uFillTx/>
                <a:latin typeface="Calibri Light" pitchFamily="34" charset="0"/>
                <a:ea typeface="Calibri" charset="0"/>
                <a:cs typeface="Calibri" charset="0"/>
              </a:rPr>
              <a:t>Oracle Cloud Solution Hubs enable</a:t>
            </a:r>
          </a:p>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Calibri Light" pitchFamily="34" charset="0"/>
                <a:ea typeface="Calibri" charset="0"/>
                <a:cs typeface="Calibri" charset="0"/>
              </a:rPr>
              <a:t>3 Layers</a:t>
            </a:r>
            <a:r>
              <a:rPr kumimoji="0" lang="en-US" sz="3600" b="0" i="0" u="none" strike="noStrike" kern="1200" cap="none" spc="0" normalizeH="0" noProof="0" dirty="0">
                <a:ln>
                  <a:noFill/>
                </a:ln>
                <a:solidFill>
                  <a:srgbClr val="FFFFFF"/>
                </a:solidFill>
                <a:effectLst/>
                <a:uLnTx/>
                <a:uFillTx/>
                <a:latin typeface="Calibri Light" pitchFamily="34" charset="0"/>
                <a:ea typeface="Calibri" charset="0"/>
                <a:cs typeface="Calibri" charset="0"/>
              </a:rPr>
              <a:t> of Innovation</a:t>
            </a:r>
            <a:endParaRPr kumimoji="0" lang="en-US" sz="2000" b="0" i="1" u="none" strike="noStrike" kern="1200" cap="none" spc="0" normalizeH="0" baseline="0" noProof="0" dirty="0">
              <a:ln>
                <a:noFill/>
              </a:ln>
              <a:solidFill>
                <a:srgbClr val="FF8D14">
                  <a:lumMod val="20000"/>
                  <a:lumOff val="80000"/>
                </a:srgbClr>
              </a:solidFill>
              <a:effectLst/>
              <a:uLnTx/>
              <a:uFillTx/>
              <a:latin typeface="Calibri"/>
              <a:ea typeface="Calibri" charset="0"/>
              <a:cs typeface="MV Boli" pitchFamily="2" charset="0"/>
            </a:endParaRPr>
          </a:p>
        </p:txBody>
      </p:sp>
      <p:pic>
        <p:nvPicPr>
          <p:cNvPr id="65" name="Picture 33" descr="cloud.png"/>
          <p:cNvPicPr>
            <a:picLocks noChangeAspect="1"/>
          </p:cNvPicPr>
          <p:nvPr/>
        </p:nvPicPr>
        <p:blipFill>
          <a:blip r:embed="rId4" cstate="print"/>
          <a:srcRect t="21584" r="51041"/>
          <a:stretch>
            <a:fillRect/>
          </a:stretch>
        </p:blipFill>
        <p:spPr bwMode="auto">
          <a:xfrm>
            <a:off x="1465372" y="152845"/>
            <a:ext cx="10723453" cy="7003137"/>
          </a:xfrm>
          <a:prstGeom prst="rect">
            <a:avLst/>
          </a:prstGeom>
          <a:noFill/>
          <a:ln w="9525">
            <a:noFill/>
            <a:miter lim="800000"/>
            <a:headEnd/>
            <a:tailEnd/>
          </a:ln>
        </p:spPr>
      </p:pic>
      <p:sp>
        <p:nvSpPr>
          <p:cNvPr id="3" name="Rectangle 2"/>
          <p:cNvSpPr/>
          <p:nvPr/>
        </p:nvSpPr>
        <p:spPr bwMode="gray">
          <a:xfrm>
            <a:off x="1176338" y="1711235"/>
            <a:ext cx="9207209" cy="1117282"/>
          </a:xfrm>
          <a:prstGeom prst="rect">
            <a:avLst/>
          </a:prstGeom>
          <a:solidFill>
            <a:schemeClr val="accent2">
              <a:lumMod val="20000"/>
              <a:lumOff val="80000"/>
              <a:alpha val="66000"/>
            </a:schemeClr>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ndParaRPr>
          </a:p>
        </p:txBody>
      </p:sp>
      <p:pic>
        <p:nvPicPr>
          <p:cNvPr id="2" name="Picture 1"/>
          <p:cNvPicPr>
            <a:picLocks noChangeAspect="1"/>
          </p:cNvPicPr>
          <p:nvPr/>
        </p:nvPicPr>
        <p:blipFill rotWithShape="1">
          <a:blip r:embed="rId5"/>
          <a:srcRect t="2782"/>
          <a:stretch/>
        </p:blipFill>
        <p:spPr>
          <a:xfrm>
            <a:off x="654627" y="1711235"/>
            <a:ext cx="994084" cy="1098532"/>
          </a:xfrm>
          <a:prstGeom prst="parallelogram">
            <a:avLst/>
          </a:prstGeom>
        </p:spPr>
      </p:pic>
      <p:sp>
        <p:nvSpPr>
          <p:cNvPr id="21" name="Rectangle 20"/>
          <p:cNvSpPr/>
          <p:nvPr/>
        </p:nvSpPr>
        <p:spPr bwMode="gray">
          <a:xfrm>
            <a:off x="1662113" y="3320960"/>
            <a:ext cx="9207209" cy="1117282"/>
          </a:xfrm>
          <a:prstGeom prst="rect">
            <a:avLst/>
          </a:prstGeom>
          <a:solidFill>
            <a:schemeClr val="accent2">
              <a:lumMod val="20000"/>
              <a:lumOff val="80000"/>
              <a:alpha val="66000"/>
            </a:schemeClr>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ndParaRPr>
          </a:p>
        </p:txBody>
      </p:sp>
      <p:sp>
        <p:nvSpPr>
          <p:cNvPr id="23" name="Rectangle 22"/>
          <p:cNvSpPr/>
          <p:nvPr/>
        </p:nvSpPr>
        <p:spPr bwMode="gray">
          <a:xfrm>
            <a:off x="2157413" y="4949735"/>
            <a:ext cx="9207209" cy="1117282"/>
          </a:xfrm>
          <a:prstGeom prst="rect">
            <a:avLst/>
          </a:prstGeom>
          <a:solidFill>
            <a:schemeClr val="accent2">
              <a:lumMod val="20000"/>
              <a:lumOff val="80000"/>
              <a:alpha val="66000"/>
            </a:schemeClr>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ndParaRPr>
          </a:p>
        </p:txBody>
      </p:sp>
      <p:sp>
        <p:nvSpPr>
          <p:cNvPr id="25" name="TextBox 24"/>
          <p:cNvSpPr txBox="1"/>
          <p:nvPr/>
        </p:nvSpPr>
        <p:spPr>
          <a:xfrm>
            <a:off x="1966053" y="1722702"/>
            <a:ext cx="8176813" cy="969496"/>
          </a:xfrm>
          <a:prstGeom prst="rect">
            <a:avLst/>
          </a:prstGeom>
          <a:noFill/>
        </p:spPr>
        <p:txBody>
          <a:bodyPr wrap="square" lIns="0" tIns="0" rIns="0" bIns="0" rtlCol="0">
            <a:spAutoFit/>
          </a:bodyPr>
          <a:lstStyle/>
          <a:p>
            <a:pPr>
              <a:lnSpc>
                <a:spcPct val="90000"/>
              </a:lnSpc>
            </a:pPr>
            <a:r>
              <a:rPr lang="en-US" sz="2800" dirty="0">
                <a:solidFill>
                  <a:schemeClr val="accent1"/>
                </a:solidFill>
              </a:rPr>
              <a:t>Innovate</a:t>
            </a:r>
            <a:r>
              <a:rPr lang="en-US" sz="2800" dirty="0">
                <a:solidFill>
                  <a:schemeClr val="tx2"/>
                </a:solidFill>
              </a:rPr>
              <a:t> Ourselves</a:t>
            </a:r>
          </a:p>
          <a:p>
            <a:pPr marL="457200" indent="-228600">
              <a:lnSpc>
                <a:spcPct val="90000"/>
              </a:lnSpc>
              <a:buFont typeface="Arial" panose="020B0604020202020204" pitchFamily="34" charset="0"/>
              <a:buChar char="•"/>
            </a:pPr>
            <a:r>
              <a:rPr lang="en-US" sz="1400" i="1" dirty="0">
                <a:solidFill>
                  <a:schemeClr val="accent5"/>
                </a:solidFill>
              </a:rPr>
              <a:t>SEaaS</a:t>
            </a:r>
            <a:r>
              <a:rPr lang="en-US" sz="1400" i="1" dirty="0">
                <a:solidFill>
                  <a:schemeClr val="tx2"/>
                </a:solidFill>
              </a:rPr>
              <a:t>: Deliver packaged SE Services vs. SE Resources for greater quality &amp; consistency of delivery</a:t>
            </a:r>
          </a:p>
          <a:p>
            <a:pPr marL="457200" indent="-228600">
              <a:lnSpc>
                <a:spcPct val="90000"/>
              </a:lnSpc>
              <a:buFont typeface="Arial" panose="020B0604020202020204" pitchFamily="34" charset="0"/>
              <a:buChar char="•"/>
            </a:pPr>
            <a:r>
              <a:rPr lang="en-US" sz="1400" i="1" dirty="0">
                <a:solidFill>
                  <a:schemeClr val="accent5"/>
                </a:solidFill>
              </a:rPr>
              <a:t>Solution Hubs</a:t>
            </a:r>
            <a:r>
              <a:rPr lang="en-US" sz="1400" i="1" dirty="0">
                <a:solidFill>
                  <a:schemeClr val="tx2"/>
                </a:solidFill>
              </a:rPr>
              <a:t>:</a:t>
            </a:r>
            <a:r>
              <a:rPr lang="en-US" sz="1400" i="1" dirty="0">
                <a:solidFill>
                  <a:schemeClr val="accent5"/>
                </a:solidFill>
              </a:rPr>
              <a:t>  </a:t>
            </a:r>
            <a:r>
              <a:rPr lang="en-US" sz="1400" i="1" dirty="0">
                <a:solidFill>
                  <a:schemeClr val="tx2"/>
                </a:solidFill>
              </a:rPr>
              <a:t>Create environments that promote collaboration, innovation &amp; customer engagement</a:t>
            </a:r>
          </a:p>
          <a:p>
            <a:pPr marL="457200" indent="-228600">
              <a:lnSpc>
                <a:spcPct val="90000"/>
              </a:lnSpc>
              <a:buFont typeface="Arial" panose="020B0604020202020204" pitchFamily="34" charset="0"/>
              <a:buChar char="•"/>
            </a:pPr>
            <a:r>
              <a:rPr lang="en-US" sz="1400" i="1" dirty="0">
                <a:solidFill>
                  <a:schemeClr val="accent5"/>
                </a:solidFill>
              </a:rPr>
              <a:t>Digital Engagement Platform</a:t>
            </a:r>
            <a:r>
              <a:rPr lang="en-US" sz="1400" i="1" dirty="0">
                <a:solidFill>
                  <a:schemeClr val="tx2"/>
                </a:solidFill>
              </a:rPr>
              <a:t>: Build infrastructure to support automation, collaboration, &amp; scaled delivery</a:t>
            </a:r>
            <a:endParaRPr lang="en-US" sz="2400" dirty="0">
              <a:solidFill>
                <a:schemeClr val="tx2"/>
              </a:solidFill>
            </a:endParaRPr>
          </a:p>
        </p:txBody>
      </p:sp>
      <p:sp>
        <p:nvSpPr>
          <p:cNvPr id="28" name="TextBox 27"/>
          <p:cNvSpPr txBox="1"/>
          <p:nvPr/>
        </p:nvSpPr>
        <p:spPr>
          <a:xfrm>
            <a:off x="2413491" y="3317748"/>
            <a:ext cx="8176813" cy="969496"/>
          </a:xfrm>
          <a:prstGeom prst="rect">
            <a:avLst/>
          </a:prstGeom>
          <a:noFill/>
        </p:spPr>
        <p:txBody>
          <a:bodyPr wrap="square" lIns="0" tIns="0" rIns="0" bIns="0" rtlCol="0">
            <a:spAutoFit/>
          </a:bodyPr>
          <a:lstStyle/>
          <a:p>
            <a:pPr>
              <a:lnSpc>
                <a:spcPct val="90000"/>
              </a:lnSpc>
            </a:pPr>
            <a:r>
              <a:rPr lang="en-US" sz="2800" dirty="0">
                <a:solidFill>
                  <a:schemeClr val="accent1"/>
                </a:solidFill>
              </a:rPr>
              <a:t>Innovate</a:t>
            </a:r>
            <a:r>
              <a:rPr lang="en-US" sz="2800" dirty="0">
                <a:solidFill>
                  <a:schemeClr val="tx2"/>
                </a:solidFill>
              </a:rPr>
              <a:t> Our Solutions</a:t>
            </a:r>
          </a:p>
          <a:p>
            <a:pPr marL="457200" indent="-228600">
              <a:lnSpc>
                <a:spcPct val="90000"/>
              </a:lnSpc>
              <a:buFont typeface="Arial" panose="020B0604020202020204" pitchFamily="34" charset="0"/>
              <a:buChar char="•"/>
            </a:pPr>
            <a:r>
              <a:rPr lang="en-US" sz="1400" i="1" dirty="0">
                <a:solidFill>
                  <a:schemeClr val="tx2"/>
                </a:solidFill>
              </a:rPr>
              <a:t>Prototype next-generation Industry Cloud Solutions </a:t>
            </a:r>
          </a:p>
          <a:p>
            <a:pPr marL="457200" indent="-228600">
              <a:lnSpc>
                <a:spcPct val="90000"/>
              </a:lnSpc>
              <a:buFont typeface="Arial" panose="020B0604020202020204" pitchFamily="34" charset="0"/>
              <a:buChar char="•"/>
            </a:pPr>
            <a:r>
              <a:rPr lang="en-US" sz="1400" i="1" dirty="0">
                <a:solidFill>
                  <a:schemeClr val="tx2"/>
                </a:solidFill>
              </a:rPr>
              <a:t>Utilize latest Oracle Cloud technologies in inventive ways for “got to have” business solutions</a:t>
            </a:r>
          </a:p>
          <a:p>
            <a:pPr marL="457200" indent="-228600">
              <a:lnSpc>
                <a:spcPct val="90000"/>
              </a:lnSpc>
              <a:buFont typeface="Arial" panose="020B0604020202020204" pitchFamily="34" charset="0"/>
              <a:buChar char="•"/>
            </a:pPr>
            <a:r>
              <a:rPr lang="en-US" sz="1400" i="1" dirty="0">
                <a:solidFill>
                  <a:schemeClr val="tx2"/>
                </a:solidFill>
              </a:rPr>
              <a:t>Leverage the digital world to fully integrate solutions</a:t>
            </a:r>
            <a:endParaRPr lang="en-US" sz="2400" dirty="0">
              <a:solidFill>
                <a:schemeClr val="tx2"/>
              </a:solidFill>
            </a:endParaRPr>
          </a:p>
        </p:txBody>
      </p:sp>
      <p:sp>
        <p:nvSpPr>
          <p:cNvPr id="29" name="TextBox 28"/>
          <p:cNvSpPr txBox="1"/>
          <p:nvPr/>
        </p:nvSpPr>
        <p:spPr>
          <a:xfrm>
            <a:off x="2971421" y="4949735"/>
            <a:ext cx="8176813" cy="969496"/>
          </a:xfrm>
          <a:prstGeom prst="rect">
            <a:avLst/>
          </a:prstGeom>
          <a:noFill/>
        </p:spPr>
        <p:txBody>
          <a:bodyPr wrap="square" lIns="0" tIns="0" rIns="0" bIns="0" rtlCol="0">
            <a:spAutoFit/>
          </a:bodyPr>
          <a:lstStyle/>
          <a:p>
            <a:pPr>
              <a:lnSpc>
                <a:spcPct val="90000"/>
              </a:lnSpc>
            </a:pPr>
            <a:r>
              <a:rPr lang="en-US" sz="2800" dirty="0">
                <a:solidFill>
                  <a:schemeClr val="accent1"/>
                </a:solidFill>
              </a:rPr>
              <a:t>Innovate</a:t>
            </a:r>
            <a:r>
              <a:rPr lang="en-US" sz="2800" dirty="0">
                <a:solidFill>
                  <a:schemeClr val="tx2"/>
                </a:solidFill>
              </a:rPr>
              <a:t> Our Customers</a:t>
            </a:r>
          </a:p>
          <a:p>
            <a:pPr marL="457200" indent="-228600">
              <a:lnSpc>
                <a:spcPct val="90000"/>
              </a:lnSpc>
              <a:buFont typeface="Arial" panose="020B0604020202020204" pitchFamily="34" charset="0"/>
              <a:buChar char="•"/>
            </a:pPr>
            <a:r>
              <a:rPr lang="en-US" sz="1400" i="1" dirty="0">
                <a:solidFill>
                  <a:schemeClr val="tx2"/>
                </a:solidFill>
              </a:rPr>
              <a:t>Enable our customers to use Oracle’s complete Cloud stack to innovate their own business</a:t>
            </a:r>
          </a:p>
          <a:p>
            <a:pPr marL="457200" indent="-228600">
              <a:lnSpc>
                <a:spcPct val="90000"/>
              </a:lnSpc>
              <a:buFont typeface="Arial" panose="020B0604020202020204" pitchFamily="34" charset="0"/>
              <a:buChar char="•"/>
            </a:pPr>
            <a:r>
              <a:rPr lang="en-US" sz="1400" i="1" dirty="0">
                <a:solidFill>
                  <a:schemeClr val="tx2"/>
                </a:solidFill>
              </a:rPr>
              <a:t>Provide Innovation Workshops to our Customers</a:t>
            </a:r>
          </a:p>
          <a:p>
            <a:pPr marL="457200" indent="-228600">
              <a:lnSpc>
                <a:spcPct val="90000"/>
              </a:lnSpc>
              <a:buFont typeface="Arial" panose="020B0604020202020204" pitchFamily="34" charset="0"/>
              <a:buChar char="•"/>
            </a:pPr>
            <a:r>
              <a:rPr lang="en-US" sz="1400" i="1" dirty="0">
                <a:solidFill>
                  <a:schemeClr val="tx2"/>
                </a:solidFill>
              </a:rPr>
              <a:t>Lead by example by inviting customers into the Oracle Innovation Hubs to see what we are doing &amp; how</a:t>
            </a:r>
          </a:p>
        </p:txBody>
      </p:sp>
      <p:pic>
        <p:nvPicPr>
          <p:cNvPr id="10" name="Picture 9"/>
          <p:cNvPicPr>
            <a:picLocks noChangeAspect="1"/>
          </p:cNvPicPr>
          <p:nvPr/>
        </p:nvPicPr>
        <p:blipFill rotWithShape="1">
          <a:blip r:embed="rId6"/>
          <a:srcRect l="14328"/>
          <a:stretch/>
        </p:blipFill>
        <p:spPr>
          <a:xfrm>
            <a:off x="919313" y="3340010"/>
            <a:ext cx="1238100" cy="1098232"/>
          </a:xfrm>
          <a:prstGeom prst="parallelogram">
            <a:avLst/>
          </a:prstGeom>
        </p:spPr>
      </p:pic>
      <p:pic>
        <p:nvPicPr>
          <p:cNvPr id="12" name="Picture 11"/>
          <p:cNvPicPr>
            <a:picLocks noChangeAspect="1"/>
          </p:cNvPicPr>
          <p:nvPr/>
        </p:nvPicPr>
        <p:blipFill rotWithShape="1">
          <a:blip r:embed="rId7"/>
          <a:srcRect l="7459" r="8153"/>
          <a:stretch/>
        </p:blipFill>
        <p:spPr>
          <a:xfrm>
            <a:off x="1248872" y="4968988"/>
            <a:ext cx="1380914" cy="1098029"/>
          </a:xfrm>
          <a:prstGeom prst="parallelogram">
            <a:avLst/>
          </a:prstGeom>
        </p:spPr>
      </p:pic>
    </p:spTree>
    <p:extLst>
      <p:ext uri="{BB962C8B-B14F-4D97-AF65-F5344CB8AC3E}">
        <p14:creationId xmlns:p14="http://schemas.microsoft.com/office/powerpoint/2010/main" val="118176490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 name="Picture 33" descr="cloud.png"/>
          <p:cNvPicPr>
            <a:picLocks noChangeAspect="1"/>
          </p:cNvPicPr>
          <p:nvPr/>
        </p:nvPicPr>
        <p:blipFill>
          <a:blip r:embed="rId3" cstate="print"/>
          <a:srcRect t="21584" r="51041"/>
          <a:stretch>
            <a:fillRect/>
          </a:stretch>
        </p:blipFill>
        <p:spPr bwMode="auto">
          <a:xfrm>
            <a:off x="-433802" y="-23157"/>
            <a:ext cx="12622627" cy="8243426"/>
          </a:xfrm>
          <a:prstGeom prst="rect">
            <a:avLst/>
          </a:prstGeom>
          <a:noFill/>
          <a:ln w="9525">
            <a:noFill/>
            <a:miter lim="800000"/>
            <a:headEnd/>
            <a:tailEnd/>
          </a:ln>
        </p:spPr>
      </p:pic>
      <p:sp>
        <p:nvSpPr>
          <p:cNvPr id="78" name="Rectangle 77"/>
          <p:cNvSpPr/>
          <p:nvPr/>
        </p:nvSpPr>
        <p:spPr bwMode="gray">
          <a:xfrm>
            <a:off x="6638817" y="3804696"/>
            <a:ext cx="1281252" cy="782248"/>
          </a:xfrm>
          <a:prstGeom prst="rect">
            <a:avLst/>
          </a:prstGeom>
          <a:solidFill>
            <a:schemeClr val="accent6"/>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ndParaRPr>
          </a:p>
        </p:txBody>
      </p:sp>
      <p:sp>
        <p:nvSpPr>
          <p:cNvPr id="79" name="Rectangle 78"/>
          <p:cNvSpPr/>
          <p:nvPr/>
        </p:nvSpPr>
        <p:spPr bwMode="gray">
          <a:xfrm>
            <a:off x="8035859" y="3801722"/>
            <a:ext cx="2559775" cy="782248"/>
          </a:xfrm>
          <a:prstGeom prst="rect">
            <a:avLst/>
          </a:prstGeom>
          <a:solidFill>
            <a:schemeClr val="accent5"/>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b="1" dirty="0">
              <a:solidFill>
                <a:schemeClr val="bg1"/>
              </a:solidFill>
            </a:endParaRPr>
          </a:p>
        </p:txBody>
      </p:sp>
      <p:sp>
        <p:nvSpPr>
          <p:cNvPr id="72" name="Rectangle 71"/>
          <p:cNvSpPr/>
          <p:nvPr/>
        </p:nvSpPr>
        <p:spPr bwMode="gray">
          <a:xfrm>
            <a:off x="2865177" y="3808563"/>
            <a:ext cx="3631316" cy="782248"/>
          </a:xfrm>
          <a:prstGeom prst="rect">
            <a:avLst/>
          </a:prstGeom>
          <a:solidFill>
            <a:schemeClr val="accent3"/>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ndParaRPr>
          </a:p>
        </p:txBody>
      </p:sp>
      <p:sp>
        <p:nvSpPr>
          <p:cNvPr id="2" name="Rectangle: Rounded Corners 1"/>
          <p:cNvSpPr/>
          <p:nvPr/>
        </p:nvSpPr>
        <p:spPr bwMode="gray">
          <a:xfrm>
            <a:off x="1506705" y="1018483"/>
            <a:ext cx="7542282" cy="1119686"/>
          </a:xfrm>
          <a:prstGeom prst="roundRect">
            <a:avLst/>
          </a:prstGeom>
          <a:solidFill>
            <a:schemeClr val="bg1"/>
          </a:solidFill>
          <a:ln w="158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ndParaRPr>
          </a:p>
        </p:txBody>
      </p:sp>
      <p:sp>
        <p:nvSpPr>
          <p:cNvPr id="5" name="Footer Placeholder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50" b="0" i="0" u="none" strike="noStrike" kern="1200" cap="none" spc="0" normalizeH="0" baseline="0" noProof="0">
                <a:ln>
                  <a:noFill/>
                </a:ln>
                <a:solidFill>
                  <a:srgbClr val="58595B"/>
                </a:solidFill>
                <a:effectLst/>
                <a:uLnTx/>
                <a:uFillTx/>
                <a:latin typeface="Calibri"/>
                <a:ea typeface="+mn-ea"/>
                <a:cs typeface="+mn-cs"/>
              </a:rPr>
              <a:t>Confidential – Oracle Internal</a:t>
            </a:r>
            <a:endParaRPr kumimoji="0" lang="en-US" sz="850" b="0" i="0" u="none" strike="noStrike" kern="1200" cap="none" spc="0" normalizeH="0" baseline="0" noProof="0" dirty="0">
              <a:ln>
                <a:noFill/>
              </a:ln>
              <a:solidFill>
                <a:srgbClr val="58595B"/>
              </a:solidFill>
              <a:effectLst/>
              <a:uLnTx/>
              <a:uFillTx/>
              <a:latin typeface="Calibri"/>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51EAA63-D034-42AE-91FA-B13B9518C7BE}" type="slidenum">
              <a:rPr kumimoji="0" lang="en-US" sz="850" b="0" i="0" u="none" strike="noStrike" kern="1200" cap="none" spc="0" normalizeH="0" baseline="0" noProof="0" smtClean="0">
                <a:ln>
                  <a:noFill/>
                </a:ln>
                <a:solidFill>
                  <a:srgbClr val="58595B"/>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850" b="0" i="0" u="none" strike="noStrike" kern="1200" cap="none" spc="0" normalizeH="0" baseline="0" noProof="0" dirty="0">
              <a:ln>
                <a:noFill/>
              </a:ln>
              <a:solidFill>
                <a:srgbClr val="58595B"/>
              </a:solidFill>
              <a:effectLst/>
              <a:uLnTx/>
              <a:uFillTx/>
              <a:latin typeface="Calibri"/>
              <a:ea typeface="+mn-ea"/>
              <a:cs typeface="+mn-cs"/>
            </a:endParaRPr>
          </a:p>
        </p:txBody>
      </p:sp>
      <p:pic>
        <p:nvPicPr>
          <p:cNvPr id="11" name="Picture 10" descr="Oracle logo in white on red staging background"/>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2275" y="6276973"/>
            <a:ext cx="1625138" cy="594360"/>
          </a:xfrm>
          <a:prstGeom prst="rect">
            <a:avLst/>
          </a:prstGeom>
        </p:spPr>
      </p:pic>
      <p:sp>
        <p:nvSpPr>
          <p:cNvPr id="6" name="Parallelogram 5"/>
          <p:cNvSpPr/>
          <p:nvPr/>
        </p:nvSpPr>
        <p:spPr>
          <a:xfrm>
            <a:off x="-412877" y="190830"/>
            <a:ext cx="9390622" cy="651006"/>
          </a:xfrm>
          <a:prstGeom prst="parallelogram">
            <a:avLst>
              <a:gd name="adj" fmla="val 36579"/>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a:solidFill>
                <a:srgbClr val="FFFFFF"/>
              </a:solidFill>
            </a:endParaRPr>
          </a:p>
        </p:txBody>
      </p:sp>
      <p:sp>
        <p:nvSpPr>
          <p:cNvPr id="7" name="TextBox 6"/>
          <p:cNvSpPr txBox="1"/>
          <p:nvPr/>
        </p:nvSpPr>
        <p:spPr>
          <a:xfrm>
            <a:off x="962025" y="218304"/>
            <a:ext cx="7122380" cy="621067"/>
          </a:xfrm>
          <a:prstGeom prst="rect">
            <a:avLst/>
          </a:prstGeom>
          <a:noFill/>
        </p:spPr>
        <p:txBody>
          <a:bodyPr wrap="square" lIns="0" tIns="0" rIns="0" bIns="0" rtlCol="0" anchor="ctr" anchorCtr="0">
            <a:spAutoFit/>
          </a:bodyPr>
          <a:lstStyle/>
          <a:p>
            <a:pPr>
              <a:lnSpc>
                <a:spcPct val="80000"/>
              </a:lnSpc>
            </a:pPr>
            <a:r>
              <a:rPr lang="en-US" sz="3200" dirty="0">
                <a:solidFill>
                  <a:schemeClr val="bg1"/>
                </a:solidFill>
                <a:latin typeface="Calibri Light" pitchFamily="34" charset="0"/>
                <a:ea typeface="Calibri" charset="0"/>
                <a:cs typeface="Calibri" charset="0"/>
              </a:rPr>
              <a:t>Where do the Cloud Solution Hub SEs fit </a:t>
            </a:r>
            <a:br>
              <a:rPr lang="en-US" sz="3200" dirty="0">
                <a:solidFill>
                  <a:schemeClr val="bg1"/>
                </a:solidFill>
                <a:latin typeface="Calibri Light" pitchFamily="34" charset="0"/>
                <a:ea typeface="Calibri" charset="0"/>
                <a:cs typeface="Calibri" charset="0"/>
              </a:rPr>
            </a:br>
            <a:r>
              <a:rPr lang="en-US" dirty="0">
                <a:solidFill>
                  <a:schemeClr val="bg1"/>
                </a:solidFill>
                <a:latin typeface="Calibri Light" pitchFamily="34" charset="0"/>
                <a:ea typeface="Calibri" charset="0"/>
                <a:cs typeface="Calibri" charset="0"/>
              </a:rPr>
              <a:t>into the  NATD Solution Engineering organization*?</a:t>
            </a:r>
            <a:endParaRPr lang="en-US" i="1" dirty="0">
              <a:solidFill>
                <a:schemeClr val="accent3">
                  <a:lumMod val="20000"/>
                  <a:lumOff val="80000"/>
                </a:schemeClr>
              </a:solidFill>
              <a:ea typeface="Calibri" charset="0"/>
              <a:cs typeface="MV Boli" pitchFamily="2" charset="0"/>
            </a:endParaRPr>
          </a:p>
        </p:txBody>
      </p:sp>
      <p:graphicFrame>
        <p:nvGraphicFramePr>
          <p:cNvPr id="3" name="Table 2"/>
          <p:cNvGraphicFramePr>
            <a:graphicFrameLocks noGrp="1"/>
          </p:cNvGraphicFramePr>
          <p:nvPr>
            <p:extLst>
              <p:ext uri="{D42A27DB-BD31-4B8C-83A1-F6EECF244321}">
                <p14:modId xmlns:p14="http://schemas.microsoft.com/office/powerpoint/2010/main" val="460023054"/>
              </p:ext>
            </p:extLst>
          </p:nvPr>
        </p:nvGraphicFramePr>
        <p:xfrm>
          <a:off x="2405967" y="1341451"/>
          <a:ext cx="5839810" cy="731520"/>
        </p:xfrm>
        <a:graphic>
          <a:graphicData uri="http://schemas.openxmlformats.org/drawingml/2006/table">
            <a:tbl>
              <a:tblPr firstRow="1" bandRow="1">
                <a:tableStyleId>{5FD0F851-EC5A-4D38-B0AD-8093EC10F338}</a:tableStyleId>
              </a:tblPr>
              <a:tblGrid>
                <a:gridCol w="1816179">
                  <a:extLst>
                    <a:ext uri="{9D8B030D-6E8A-4147-A177-3AD203B41FA5}">
                      <a16:colId xmlns:a16="http://schemas.microsoft.com/office/drawing/2014/main" xmlns="" val="2544290071"/>
                    </a:ext>
                  </a:extLst>
                </a:gridCol>
                <a:gridCol w="2140554">
                  <a:extLst>
                    <a:ext uri="{9D8B030D-6E8A-4147-A177-3AD203B41FA5}">
                      <a16:colId xmlns:a16="http://schemas.microsoft.com/office/drawing/2014/main" xmlns="" val="625739589"/>
                    </a:ext>
                  </a:extLst>
                </a:gridCol>
                <a:gridCol w="1883077">
                  <a:extLst>
                    <a:ext uri="{9D8B030D-6E8A-4147-A177-3AD203B41FA5}">
                      <a16:colId xmlns:a16="http://schemas.microsoft.com/office/drawing/2014/main" xmlns="" val="2612490919"/>
                    </a:ext>
                  </a:extLst>
                </a:gridCol>
              </a:tblGrid>
              <a:tr h="370840">
                <a:tc>
                  <a:txBody>
                    <a:bodyPr/>
                    <a:lstStyle/>
                    <a:p>
                      <a:r>
                        <a:rPr lang="en-US" dirty="0"/>
                        <a:t>National*</a:t>
                      </a:r>
                    </a:p>
                    <a:p>
                      <a:r>
                        <a:rPr lang="en-US" sz="1200" i="1" dirty="0">
                          <a:solidFill>
                            <a:schemeClr val="bg1">
                              <a:lumMod val="50000"/>
                            </a:schemeClr>
                          </a:solidFill>
                        </a:rPr>
                        <a:t>Edwin Upson</a:t>
                      </a:r>
                    </a:p>
                  </a:txBody>
                  <a:tcPr/>
                </a:tc>
                <a:tc>
                  <a:txBody>
                    <a:bodyPr/>
                    <a:lstStyle/>
                    <a:p>
                      <a:r>
                        <a:rPr lang="en-US" dirty="0"/>
                        <a:t>Enterprise</a:t>
                      </a:r>
                      <a:br>
                        <a:rPr lang="en-US" dirty="0"/>
                      </a:br>
                      <a:r>
                        <a:rPr lang="en-US" sz="1200" i="1" dirty="0">
                          <a:solidFill>
                            <a:schemeClr val="bg1">
                              <a:lumMod val="50000"/>
                            </a:schemeClr>
                          </a:solidFill>
                        </a:rPr>
                        <a:t>Robin Link, Larry Welles,</a:t>
                      </a:r>
                      <a:r>
                        <a:rPr lang="en-US" sz="1200" i="1" baseline="0" dirty="0">
                          <a:solidFill>
                            <a:schemeClr val="bg1">
                              <a:lumMod val="50000"/>
                            </a:schemeClr>
                          </a:solidFill>
                        </a:rPr>
                        <a:t> </a:t>
                      </a:r>
                      <a:br>
                        <a:rPr lang="en-US" sz="1200" i="1" baseline="0" dirty="0">
                          <a:solidFill>
                            <a:schemeClr val="bg1">
                              <a:lumMod val="50000"/>
                            </a:schemeClr>
                          </a:solidFill>
                        </a:rPr>
                      </a:br>
                      <a:r>
                        <a:rPr lang="en-US" sz="1200" i="1" baseline="0" dirty="0">
                          <a:solidFill>
                            <a:schemeClr val="bg1">
                              <a:lumMod val="50000"/>
                            </a:schemeClr>
                          </a:solidFill>
                        </a:rPr>
                        <a:t>Alan Levine</a:t>
                      </a:r>
                      <a:endParaRPr lang="en-US" i="1" dirty="0">
                        <a:solidFill>
                          <a:schemeClr val="bg1">
                            <a:lumMod val="50000"/>
                          </a:schemeClr>
                        </a:solidFill>
                      </a:endParaRPr>
                    </a:p>
                  </a:txBody>
                  <a:tcPr/>
                </a:tc>
                <a:tc>
                  <a:txBody>
                    <a:bodyPr/>
                    <a:lstStyle/>
                    <a:p>
                      <a:r>
                        <a:rPr lang="en-US" dirty="0"/>
                        <a:t>Public</a:t>
                      </a:r>
                      <a:r>
                        <a:rPr lang="en-US" baseline="0" dirty="0"/>
                        <a:t> </a:t>
                      </a:r>
                      <a:r>
                        <a:rPr lang="en-US" dirty="0"/>
                        <a:t>Sector*</a:t>
                      </a:r>
                      <a:br>
                        <a:rPr lang="en-US" dirty="0"/>
                      </a:br>
                      <a:r>
                        <a:rPr lang="en-US" sz="1200" i="1" dirty="0">
                          <a:solidFill>
                            <a:schemeClr val="bg1">
                              <a:lumMod val="50000"/>
                            </a:schemeClr>
                          </a:solidFill>
                        </a:rPr>
                        <a:t>Aaron Cornfeld</a:t>
                      </a:r>
                      <a:endParaRPr lang="en-US" i="1" dirty="0">
                        <a:solidFill>
                          <a:schemeClr val="bg1">
                            <a:lumMod val="50000"/>
                          </a:schemeClr>
                        </a:solidFill>
                      </a:endParaRPr>
                    </a:p>
                  </a:txBody>
                  <a:tcPr/>
                </a:tc>
                <a:extLst>
                  <a:ext uri="{0D108BD9-81ED-4DB2-BD59-A6C34878D82A}">
                    <a16:rowId xmlns:a16="http://schemas.microsoft.com/office/drawing/2014/main" xmlns="" val="3743347052"/>
                  </a:ext>
                </a:extLst>
              </a:tr>
            </a:tbl>
          </a:graphicData>
        </a:graphic>
      </p:graphicFrame>
      <p:grpSp>
        <p:nvGrpSpPr>
          <p:cNvPr id="8" name="Group 7"/>
          <p:cNvGrpSpPr/>
          <p:nvPr/>
        </p:nvGrpSpPr>
        <p:grpSpPr>
          <a:xfrm>
            <a:off x="1699951" y="1200281"/>
            <a:ext cx="620511" cy="796369"/>
            <a:chOff x="1699951" y="1200281"/>
            <a:chExt cx="620511" cy="796369"/>
          </a:xfrm>
        </p:grpSpPr>
        <p:pic>
          <p:nvPicPr>
            <p:cNvPr id="15" name="Picture Placeholder 10"/>
            <p:cNvPicPr>
              <a:picLocks noChangeAspect="1"/>
            </p:cNvPicPr>
            <p:nvPr/>
          </p:nvPicPr>
          <p:blipFill rotWithShape="1">
            <a:blip r:embed="rId5" cstate="print">
              <a:extLst>
                <a:ext uri="{28A0092B-C50C-407E-A947-70E740481C1C}">
                  <a14:useLocalDpi xmlns:a14="http://schemas.microsoft.com/office/drawing/2010/main" val="0"/>
                </a:ext>
              </a:extLst>
            </a:blip>
            <a:srcRect l="18156" t="14934" r="18282" b="14451"/>
            <a:stretch/>
          </p:blipFill>
          <p:spPr>
            <a:xfrm>
              <a:off x="1699951" y="1200281"/>
              <a:ext cx="620511" cy="689457"/>
            </a:xfrm>
            <a:prstGeom prst="rect">
              <a:avLst/>
            </a:prstGeom>
          </p:spPr>
        </p:pic>
        <p:pic>
          <p:nvPicPr>
            <p:cNvPr id="16" name="Picture Placeholder 7"/>
            <p:cNvPicPr>
              <a:picLocks noChangeAspect="1"/>
            </p:cNvPicPr>
            <p:nvPr/>
          </p:nvPicPr>
          <p:blipFill rotWithShape="1">
            <a:blip r:embed="rId6" cstate="print">
              <a:extLst>
                <a:ext uri="{28A0092B-C50C-407E-A947-70E740481C1C}">
                  <a14:useLocalDpi xmlns:a14="http://schemas.microsoft.com/office/drawing/2010/main" val="0"/>
                </a:ext>
              </a:extLst>
            </a:blip>
            <a:srcRect l="13376" t="22307" r="12962" b="27429"/>
            <a:stretch/>
          </p:blipFill>
          <p:spPr>
            <a:xfrm>
              <a:off x="1754307" y="1640729"/>
              <a:ext cx="522137" cy="355921"/>
            </a:xfrm>
            <a:prstGeom prst="rect">
              <a:avLst/>
            </a:prstGeom>
          </p:spPr>
        </p:pic>
      </p:grpSp>
      <p:sp>
        <p:nvSpPr>
          <p:cNvPr id="17" name="TextBox 16"/>
          <p:cNvSpPr txBox="1"/>
          <p:nvPr/>
        </p:nvSpPr>
        <p:spPr>
          <a:xfrm>
            <a:off x="1506705" y="1087701"/>
            <a:ext cx="7542282" cy="221599"/>
          </a:xfrm>
          <a:prstGeom prst="rect">
            <a:avLst/>
          </a:prstGeom>
          <a:noFill/>
        </p:spPr>
        <p:txBody>
          <a:bodyPr wrap="square" lIns="0" tIns="0" rIns="0" bIns="0" rtlCol="0">
            <a:spAutoFit/>
          </a:bodyPr>
          <a:lstStyle/>
          <a:p>
            <a:pPr algn="ctr">
              <a:lnSpc>
                <a:spcPct val="90000"/>
              </a:lnSpc>
            </a:pPr>
            <a:r>
              <a:rPr lang="en-US" sz="1600" dirty="0">
                <a:solidFill>
                  <a:schemeClr val="tx2"/>
                </a:solidFill>
                <a:latin typeface="Segoe Print" panose="02000600000000000000" pitchFamily="2" charset="0"/>
                <a:cs typeface="MV Boli" pitchFamily="2" charset="0"/>
              </a:rPr>
              <a:t>Enterprise Cloud Architects &amp; Business Value Consultants</a:t>
            </a:r>
          </a:p>
        </p:txBody>
      </p:sp>
      <p:sp>
        <p:nvSpPr>
          <p:cNvPr id="23" name="Rectangle: Rounded Corners 22"/>
          <p:cNvSpPr/>
          <p:nvPr/>
        </p:nvSpPr>
        <p:spPr bwMode="gray">
          <a:xfrm>
            <a:off x="9178510" y="1011391"/>
            <a:ext cx="2488665" cy="1119686"/>
          </a:xfrm>
          <a:prstGeom prst="roundRect">
            <a:avLst/>
          </a:prstGeom>
          <a:solidFill>
            <a:schemeClr val="bg1"/>
          </a:solidFill>
          <a:ln w="158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ndParaRPr>
          </a:p>
        </p:txBody>
      </p:sp>
      <p:sp>
        <p:nvSpPr>
          <p:cNvPr id="26" name="TextBox 25"/>
          <p:cNvSpPr txBox="1"/>
          <p:nvPr/>
        </p:nvSpPr>
        <p:spPr>
          <a:xfrm>
            <a:off x="10078537" y="1214905"/>
            <a:ext cx="1330253" cy="747897"/>
          </a:xfrm>
          <a:prstGeom prst="rect">
            <a:avLst/>
          </a:prstGeom>
          <a:noFill/>
        </p:spPr>
        <p:txBody>
          <a:bodyPr wrap="square" lIns="0" tIns="0" rIns="0" bIns="0" rtlCol="0">
            <a:spAutoFit/>
          </a:bodyPr>
          <a:lstStyle/>
          <a:p>
            <a:pPr>
              <a:lnSpc>
                <a:spcPct val="90000"/>
              </a:lnSpc>
            </a:pPr>
            <a:r>
              <a:rPr lang="en-US" sz="1600" dirty="0">
                <a:solidFill>
                  <a:schemeClr val="tx2"/>
                </a:solidFill>
                <a:latin typeface="Segoe Print" panose="02000600000000000000" pitchFamily="2" charset="0"/>
                <a:cs typeface="MV Boli" pitchFamily="2" charset="0"/>
              </a:rPr>
              <a:t>Industry</a:t>
            </a:r>
            <a:br>
              <a:rPr lang="en-US" sz="1600" dirty="0">
                <a:solidFill>
                  <a:schemeClr val="tx2"/>
                </a:solidFill>
                <a:latin typeface="Segoe Print" panose="02000600000000000000" pitchFamily="2" charset="0"/>
                <a:cs typeface="MV Boli" pitchFamily="2" charset="0"/>
              </a:rPr>
            </a:br>
            <a:r>
              <a:rPr lang="en-US" sz="1600" dirty="0">
                <a:solidFill>
                  <a:schemeClr val="tx2"/>
                </a:solidFill>
                <a:latin typeface="Segoe Print" panose="02000600000000000000" pitchFamily="2" charset="0"/>
                <a:cs typeface="MV Boli" pitchFamily="2" charset="0"/>
              </a:rPr>
              <a:t>Advisors</a:t>
            </a:r>
            <a:endParaRPr lang="en-US" sz="1000" dirty="0">
              <a:solidFill>
                <a:schemeClr val="tx2"/>
              </a:solidFill>
              <a:latin typeface="Segoe Print" panose="02000600000000000000" pitchFamily="2" charset="0"/>
              <a:cs typeface="MV Boli" pitchFamily="2" charset="0"/>
            </a:endParaRPr>
          </a:p>
          <a:p>
            <a:pPr>
              <a:lnSpc>
                <a:spcPct val="90000"/>
              </a:lnSpc>
            </a:pPr>
            <a:r>
              <a:rPr lang="en-US" sz="1000" dirty="0">
                <a:solidFill>
                  <a:schemeClr val="tx2"/>
                </a:solidFill>
                <a:latin typeface="Segoe Print" panose="02000600000000000000" pitchFamily="2" charset="0"/>
                <a:cs typeface="MV Boli" pitchFamily="2" charset="0"/>
              </a:rPr>
              <a:t/>
            </a:r>
            <a:br>
              <a:rPr lang="en-US" sz="1000" dirty="0">
                <a:solidFill>
                  <a:schemeClr val="tx2"/>
                </a:solidFill>
                <a:latin typeface="Segoe Print" panose="02000600000000000000" pitchFamily="2" charset="0"/>
                <a:cs typeface="MV Boli" pitchFamily="2" charset="0"/>
              </a:rPr>
            </a:br>
            <a:r>
              <a:rPr lang="en-US" sz="1200" b="1" i="1" dirty="0">
                <a:solidFill>
                  <a:schemeClr val="bg1">
                    <a:lumMod val="50000"/>
                  </a:schemeClr>
                </a:solidFill>
              </a:rPr>
              <a:t>Jim McKeighan</a:t>
            </a:r>
            <a:endParaRPr lang="en-US" sz="1600" b="1" dirty="0">
              <a:solidFill>
                <a:schemeClr val="tx2"/>
              </a:solidFill>
              <a:latin typeface="Segoe Print" panose="02000600000000000000" pitchFamily="2" charset="0"/>
              <a:cs typeface="MV Boli" pitchFamily="2" charset="0"/>
            </a:endParaRPr>
          </a:p>
        </p:txBody>
      </p:sp>
      <p:sp>
        <p:nvSpPr>
          <p:cNvPr id="27" name="Rectangle: Rounded Corners 26"/>
          <p:cNvSpPr/>
          <p:nvPr/>
        </p:nvSpPr>
        <p:spPr bwMode="gray">
          <a:xfrm>
            <a:off x="1506706" y="2233617"/>
            <a:ext cx="10150966" cy="731124"/>
          </a:xfrm>
          <a:prstGeom prst="roundRect">
            <a:avLst/>
          </a:prstGeom>
          <a:solidFill>
            <a:schemeClr val="bg2">
              <a:lumMod val="75000"/>
            </a:schemeClr>
          </a:solidFill>
          <a:ln w="158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ndParaRPr>
          </a:p>
        </p:txBody>
      </p:sp>
      <p:sp>
        <p:nvSpPr>
          <p:cNvPr id="28" name="TextBox 27"/>
          <p:cNvSpPr txBox="1"/>
          <p:nvPr/>
        </p:nvSpPr>
        <p:spPr>
          <a:xfrm>
            <a:off x="1506706" y="2433662"/>
            <a:ext cx="10150966" cy="387798"/>
          </a:xfrm>
          <a:prstGeom prst="rect">
            <a:avLst/>
          </a:prstGeom>
          <a:noFill/>
        </p:spPr>
        <p:txBody>
          <a:bodyPr wrap="square" lIns="0" tIns="0" rIns="0" bIns="0" rtlCol="0">
            <a:spAutoFit/>
          </a:bodyPr>
          <a:lstStyle/>
          <a:p>
            <a:pPr algn="ctr">
              <a:lnSpc>
                <a:spcPct val="90000"/>
              </a:lnSpc>
            </a:pPr>
            <a:r>
              <a:rPr lang="en-US" sz="1600" dirty="0">
                <a:solidFill>
                  <a:schemeClr val="bg1"/>
                </a:solidFill>
                <a:latin typeface="Segoe Print" panose="02000600000000000000" pitchFamily="2" charset="0"/>
                <a:cs typeface="MV Boli" pitchFamily="2" charset="0"/>
              </a:rPr>
              <a:t>Customer Success Managers</a:t>
            </a:r>
          </a:p>
          <a:p>
            <a:pPr algn="ctr">
              <a:lnSpc>
                <a:spcPct val="90000"/>
              </a:lnSpc>
            </a:pPr>
            <a:r>
              <a:rPr lang="en-US" sz="1200" b="1" i="1" dirty="0">
                <a:solidFill>
                  <a:schemeClr val="accent2">
                    <a:lumMod val="20000"/>
                    <a:lumOff val="80000"/>
                  </a:schemeClr>
                </a:solidFill>
                <a:cs typeface="MV Boli" pitchFamily="2" charset="0"/>
              </a:rPr>
              <a:t>Misha Logvinov</a:t>
            </a:r>
          </a:p>
        </p:txBody>
      </p:sp>
      <p:sp>
        <p:nvSpPr>
          <p:cNvPr id="30" name="Rectangle: Rounded Corners 29"/>
          <p:cNvSpPr/>
          <p:nvPr/>
        </p:nvSpPr>
        <p:spPr bwMode="gray">
          <a:xfrm>
            <a:off x="350874" y="3066806"/>
            <a:ext cx="11294979" cy="731124"/>
          </a:xfrm>
          <a:prstGeom prst="roundRect">
            <a:avLst/>
          </a:prstGeom>
          <a:solidFill>
            <a:schemeClr val="bg1"/>
          </a:solidFill>
          <a:ln w="158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ndParaRPr>
          </a:p>
        </p:txBody>
      </p:sp>
      <p:sp>
        <p:nvSpPr>
          <p:cNvPr id="31" name="Rectangle: Rounded Corners 30"/>
          <p:cNvSpPr/>
          <p:nvPr/>
        </p:nvSpPr>
        <p:spPr bwMode="gray">
          <a:xfrm>
            <a:off x="365049" y="4580178"/>
            <a:ext cx="11294979" cy="731124"/>
          </a:xfrm>
          <a:prstGeom prst="roundRect">
            <a:avLst/>
          </a:prstGeom>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ndParaRPr>
          </a:p>
        </p:txBody>
      </p:sp>
      <p:sp>
        <p:nvSpPr>
          <p:cNvPr id="32" name="Rectangle: Rounded Corners 31"/>
          <p:cNvSpPr/>
          <p:nvPr/>
        </p:nvSpPr>
        <p:spPr bwMode="gray">
          <a:xfrm>
            <a:off x="1506706" y="5385657"/>
            <a:ext cx="10150966" cy="381043"/>
          </a:xfrm>
          <a:prstGeom prst="roundRect">
            <a:avLst/>
          </a:prstGeom>
          <a:solidFill>
            <a:schemeClr val="accent4"/>
          </a:solidFill>
          <a:ln w="158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dirty="0">
                <a:solidFill>
                  <a:schemeClr val="bg1"/>
                </a:solidFill>
              </a:rPr>
              <a:t>Oracle Digital* </a:t>
            </a:r>
            <a:r>
              <a:rPr lang="en-US" sz="1200" b="1" i="1" dirty="0">
                <a:solidFill>
                  <a:schemeClr val="tx1">
                    <a:lumMod val="20000"/>
                    <a:lumOff val="80000"/>
                  </a:schemeClr>
                </a:solidFill>
              </a:rPr>
              <a:t>(Carl Griffin)</a:t>
            </a:r>
            <a:endParaRPr lang="en-US" b="1" i="1" dirty="0">
              <a:solidFill>
                <a:schemeClr val="tx1">
                  <a:lumMod val="20000"/>
                  <a:lumOff val="80000"/>
                </a:schemeClr>
              </a:solidFill>
            </a:endParaRPr>
          </a:p>
        </p:txBody>
      </p:sp>
      <p:sp>
        <p:nvSpPr>
          <p:cNvPr id="33" name="Rectangle: Rounded Corners 32"/>
          <p:cNvSpPr/>
          <p:nvPr/>
        </p:nvSpPr>
        <p:spPr bwMode="gray">
          <a:xfrm>
            <a:off x="1499615" y="5835772"/>
            <a:ext cx="10150966" cy="381043"/>
          </a:xfrm>
          <a:prstGeom prst="roundRect">
            <a:avLst/>
          </a:prstGeom>
          <a:solidFill>
            <a:schemeClr val="tx2"/>
          </a:solidFill>
          <a:ln w="158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dirty="0">
                <a:solidFill>
                  <a:schemeClr val="bg1"/>
                </a:solidFill>
              </a:rPr>
              <a:t>Solution Engineering Excellence </a:t>
            </a:r>
            <a:r>
              <a:rPr lang="en-US" sz="1200" b="1" i="1" dirty="0">
                <a:solidFill>
                  <a:schemeClr val="tx1">
                    <a:lumMod val="20000"/>
                    <a:lumOff val="80000"/>
                  </a:schemeClr>
                </a:solidFill>
              </a:rPr>
              <a:t>(Tim Kelly)</a:t>
            </a:r>
            <a:endParaRPr lang="en-US" b="1" i="1" dirty="0">
              <a:solidFill>
                <a:schemeClr val="tx1">
                  <a:lumMod val="20000"/>
                  <a:lumOff val="80000"/>
                </a:schemeClr>
              </a:solidFill>
            </a:endParaRPr>
          </a:p>
        </p:txBody>
      </p:sp>
      <p:sp>
        <p:nvSpPr>
          <p:cNvPr id="34" name="TextBox 33"/>
          <p:cNvSpPr txBox="1"/>
          <p:nvPr/>
        </p:nvSpPr>
        <p:spPr>
          <a:xfrm>
            <a:off x="1204847" y="3234713"/>
            <a:ext cx="4156903" cy="449354"/>
          </a:xfrm>
          <a:prstGeom prst="rect">
            <a:avLst/>
          </a:prstGeom>
          <a:noFill/>
        </p:spPr>
        <p:txBody>
          <a:bodyPr wrap="square" lIns="0" tIns="0" rIns="0" bIns="0" rtlCol="0">
            <a:spAutoFit/>
          </a:bodyPr>
          <a:lstStyle/>
          <a:p>
            <a:pPr>
              <a:lnSpc>
                <a:spcPct val="90000"/>
              </a:lnSpc>
            </a:pPr>
            <a:r>
              <a:rPr lang="en-US" sz="1600" dirty="0">
                <a:solidFill>
                  <a:schemeClr val="tx2"/>
                </a:solidFill>
                <a:latin typeface="Segoe Print" panose="02000600000000000000" pitchFamily="2" charset="0"/>
                <a:cs typeface="MV Boli" pitchFamily="2" charset="0"/>
              </a:rPr>
              <a:t>Platform</a:t>
            </a:r>
            <a:br>
              <a:rPr lang="en-US" sz="1600" dirty="0">
                <a:solidFill>
                  <a:schemeClr val="tx2"/>
                </a:solidFill>
                <a:latin typeface="Segoe Print" panose="02000600000000000000" pitchFamily="2" charset="0"/>
                <a:cs typeface="MV Boli" pitchFamily="2" charset="0"/>
              </a:rPr>
            </a:br>
            <a:r>
              <a:rPr lang="en-US" sz="1600" dirty="0">
                <a:solidFill>
                  <a:schemeClr val="tx2"/>
                </a:solidFill>
                <a:latin typeface="Segoe Print" panose="02000600000000000000" pitchFamily="2" charset="0"/>
                <a:cs typeface="MV Boli" pitchFamily="2" charset="0"/>
              </a:rPr>
              <a:t>Specialists</a:t>
            </a:r>
          </a:p>
        </p:txBody>
      </p:sp>
      <p:graphicFrame>
        <p:nvGraphicFramePr>
          <p:cNvPr id="37" name="Table 36"/>
          <p:cNvGraphicFramePr>
            <a:graphicFrameLocks noGrp="1"/>
          </p:cNvGraphicFramePr>
          <p:nvPr>
            <p:extLst>
              <p:ext uri="{D42A27DB-BD31-4B8C-83A1-F6EECF244321}">
                <p14:modId xmlns:p14="http://schemas.microsoft.com/office/powerpoint/2010/main" val="1789148420"/>
              </p:ext>
            </p:extLst>
          </p:nvPr>
        </p:nvGraphicFramePr>
        <p:xfrm>
          <a:off x="2870203" y="4688182"/>
          <a:ext cx="7730457" cy="548640"/>
        </p:xfrm>
        <a:graphic>
          <a:graphicData uri="http://schemas.openxmlformats.org/drawingml/2006/table">
            <a:tbl>
              <a:tblPr firstRow="1" bandRow="1">
                <a:tableStyleId>{5FD0F851-EC5A-4D38-B0AD-8093EC10F338}</a:tableStyleId>
              </a:tblPr>
              <a:tblGrid>
                <a:gridCol w="2576819">
                  <a:extLst>
                    <a:ext uri="{9D8B030D-6E8A-4147-A177-3AD203B41FA5}">
                      <a16:colId xmlns:a16="http://schemas.microsoft.com/office/drawing/2014/main" xmlns="" val="2544290071"/>
                    </a:ext>
                  </a:extLst>
                </a:gridCol>
                <a:gridCol w="2576819">
                  <a:extLst>
                    <a:ext uri="{9D8B030D-6E8A-4147-A177-3AD203B41FA5}">
                      <a16:colId xmlns:a16="http://schemas.microsoft.com/office/drawing/2014/main" xmlns="" val="625739589"/>
                    </a:ext>
                  </a:extLst>
                </a:gridCol>
                <a:gridCol w="2576819">
                  <a:extLst>
                    <a:ext uri="{9D8B030D-6E8A-4147-A177-3AD203B41FA5}">
                      <a16:colId xmlns:a16="http://schemas.microsoft.com/office/drawing/2014/main" xmlns="" val="2612490919"/>
                    </a:ext>
                  </a:extLst>
                </a:gridCol>
              </a:tblGrid>
              <a:tr h="370840">
                <a:tc>
                  <a:txBody>
                    <a:bodyPr/>
                    <a:lstStyle/>
                    <a:p>
                      <a:r>
                        <a:rPr lang="en-US" dirty="0"/>
                        <a:t>Austin</a:t>
                      </a:r>
                    </a:p>
                    <a:p>
                      <a:r>
                        <a:rPr lang="en-US" sz="1200" i="1" dirty="0">
                          <a:solidFill>
                            <a:schemeClr val="bg1">
                              <a:lumMod val="50000"/>
                            </a:schemeClr>
                          </a:solidFill>
                        </a:rPr>
                        <a:t>Bob Stanoch</a:t>
                      </a:r>
                    </a:p>
                  </a:txBody>
                  <a:tcPr/>
                </a:tc>
                <a:tc>
                  <a:txBody>
                    <a:bodyPr/>
                    <a:lstStyle/>
                    <a:p>
                      <a:r>
                        <a:rPr lang="en-US" dirty="0"/>
                        <a:t>Reston</a:t>
                      </a:r>
                      <a:br>
                        <a:rPr lang="en-US" dirty="0"/>
                      </a:br>
                      <a:r>
                        <a:rPr lang="en-US" sz="1200" i="1" dirty="0">
                          <a:solidFill>
                            <a:schemeClr val="bg1">
                              <a:lumMod val="50000"/>
                            </a:schemeClr>
                          </a:solidFill>
                        </a:rPr>
                        <a:t>Girish Venkat</a:t>
                      </a:r>
                      <a:endParaRPr lang="en-US" i="1" dirty="0">
                        <a:solidFill>
                          <a:schemeClr val="bg1">
                            <a:lumMod val="50000"/>
                          </a:schemeClr>
                        </a:solidFill>
                      </a:endParaRPr>
                    </a:p>
                  </a:txBody>
                  <a:tcPr/>
                </a:tc>
                <a:tc>
                  <a:txBody>
                    <a:bodyPr/>
                    <a:lstStyle/>
                    <a:p>
                      <a:r>
                        <a:rPr lang="en-US" dirty="0"/>
                        <a:t>Bangalore</a:t>
                      </a:r>
                      <a:br>
                        <a:rPr lang="en-US" dirty="0"/>
                      </a:br>
                      <a:r>
                        <a:rPr lang="en-US" sz="1200" i="1" dirty="0">
                          <a:solidFill>
                            <a:schemeClr val="bg1">
                              <a:lumMod val="50000"/>
                            </a:schemeClr>
                          </a:solidFill>
                        </a:rPr>
                        <a:t>Jack Kingsley</a:t>
                      </a:r>
                      <a:endParaRPr lang="en-US" i="1" dirty="0">
                        <a:solidFill>
                          <a:schemeClr val="bg1">
                            <a:lumMod val="50000"/>
                          </a:schemeClr>
                        </a:solidFill>
                      </a:endParaRPr>
                    </a:p>
                  </a:txBody>
                  <a:tcPr/>
                </a:tc>
                <a:extLst>
                  <a:ext uri="{0D108BD9-81ED-4DB2-BD59-A6C34878D82A}">
                    <a16:rowId xmlns:a16="http://schemas.microsoft.com/office/drawing/2014/main" xmlns="" val="3743347052"/>
                  </a:ext>
                </a:extLst>
              </a:tr>
            </a:tbl>
          </a:graphicData>
        </a:graphic>
      </p:graphicFrame>
      <p:pic>
        <p:nvPicPr>
          <p:cNvPr id="42" name="Picture Placeholder 11"/>
          <p:cNvPicPr>
            <a:picLocks noChangeAspect="1"/>
          </p:cNvPicPr>
          <p:nvPr/>
        </p:nvPicPr>
        <p:blipFill rotWithShape="1">
          <a:blip r:embed="rId7" cstate="print">
            <a:extLst>
              <a:ext uri="{28A0092B-C50C-407E-A947-70E740481C1C}">
                <a14:useLocalDpi xmlns:a14="http://schemas.microsoft.com/office/drawing/2010/main" val="0"/>
              </a:ext>
            </a:extLst>
          </a:blip>
          <a:srcRect l="19228" t="11851" r="20236" b="14767"/>
          <a:stretch/>
        </p:blipFill>
        <p:spPr>
          <a:xfrm>
            <a:off x="8345651" y="1167424"/>
            <a:ext cx="591398" cy="717006"/>
          </a:xfrm>
          <a:prstGeom prst="rect">
            <a:avLst/>
          </a:prstGeom>
        </p:spPr>
      </p:pic>
      <p:pic>
        <p:nvPicPr>
          <p:cNvPr id="43" name="Picture Placeholder 9"/>
          <p:cNvPicPr>
            <a:picLocks noChangeAspect="1"/>
          </p:cNvPicPr>
          <p:nvPr/>
        </p:nvPicPr>
        <p:blipFill rotWithShape="1">
          <a:blip r:embed="rId8" cstate="print">
            <a:extLst>
              <a:ext uri="{28A0092B-C50C-407E-A947-70E740481C1C}">
                <a14:useLocalDpi xmlns:a14="http://schemas.microsoft.com/office/drawing/2010/main" val="0"/>
              </a:ext>
            </a:extLst>
          </a:blip>
          <a:srcRect l="15746" t="11206" r="17860" b="15925"/>
          <a:stretch/>
        </p:blipFill>
        <p:spPr>
          <a:xfrm>
            <a:off x="8465323" y="1640729"/>
            <a:ext cx="331629" cy="364028"/>
          </a:xfrm>
          <a:prstGeom prst="rect">
            <a:avLst/>
          </a:prstGeom>
        </p:spPr>
      </p:pic>
      <p:pic>
        <p:nvPicPr>
          <p:cNvPr id="45" name="Picture Placeholder 5"/>
          <p:cNvPicPr>
            <a:picLocks noChangeAspect="1"/>
          </p:cNvPicPr>
          <p:nvPr/>
        </p:nvPicPr>
        <p:blipFill rotWithShape="1">
          <a:blip r:embed="rId9" cstate="print">
            <a:extLst>
              <a:ext uri="{28A0092B-C50C-407E-A947-70E740481C1C}">
                <a14:useLocalDpi xmlns:a14="http://schemas.microsoft.com/office/drawing/2010/main" val="0"/>
              </a:ext>
            </a:extLst>
          </a:blip>
          <a:srcRect l="19651" t="13279" r="19702" b="13720"/>
          <a:stretch/>
        </p:blipFill>
        <p:spPr>
          <a:xfrm>
            <a:off x="9351261" y="1176989"/>
            <a:ext cx="614298" cy="739547"/>
          </a:xfrm>
          <a:prstGeom prst="rect">
            <a:avLst/>
          </a:prstGeom>
        </p:spPr>
      </p:pic>
      <p:pic>
        <p:nvPicPr>
          <p:cNvPr id="46" name="Picture Placeholder 13"/>
          <p:cNvPicPr>
            <a:picLocks noChangeAspect="1"/>
          </p:cNvPicPr>
          <p:nvPr/>
        </p:nvPicPr>
        <p:blipFill rotWithShape="1">
          <a:blip r:embed="rId10" cstate="print">
            <a:extLst>
              <a:ext uri="{28A0092B-C50C-407E-A947-70E740481C1C}">
                <a14:useLocalDpi xmlns:a14="http://schemas.microsoft.com/office/drawing/2010/main" val="0"/>
              </a:ext>
            </a:extLst>
          </a:blip>
          <a:srcRect l="12222" t="10853" r="18001" b="12575"/>
          <a:stretch/>
        </p:blipFill>
        <p:spPr>
          <a:xfrm>
            <a:off x="9443002" y="1535693"/>
            <a:ext cx="422682" cy="463925"/>
          </a:xfrm>
          <a:prstGeom prst="rect">
            <a:avLst/>
          </a:prstGeom>
        </p:spPr>
      </p:pic>
      <p:pic>
        <p:nvPicPr>
          <p:cNvPr id="50" name="Picture Placeholder 11"/>
          <p:cNvPicPr>
            <a:picLocks noChangeAspect="1"/>
          </p:cNvPicPr>
          <p:nvPr/>
        </p:nvPicPr>
        <p:blipFill rotWithShape="1">
          <a:blip r:embed="rId11" cstate="print">
            <a:extLst>
              <a:ext uri="{28A0092B-C50C-407E-A947-70E740481C1C}">
                <a14:useLocalDpi xmlns:a14="http://schemas.microsoft.com/office/drawing/2010/main" val="0"/>
              </a:ext>
            </a:extLst>
          </a:blip>
          <a:srcRect l="19228" t="11851" r="20236" b="14767"/>
          <a:stretch/>
        </p:blipFill>
        <p:spPr>
          <a:xfrm>
            <a:off x="1676759" y="2218980"/>
            <a:ext cx="599175" cy="726436"/>
          </a:xfrm>
          <a:prstGeom prst="rect">
            <a:avLst/>
          </a:prstGeom>
        </p:spPr>
      </p:pic>
      <p:pic>
        <p:nvPicPr>
          <p:cNvPr id="51" name="Picture Placeholder 11"/>
          <p:cNvPicPr>
            <a:picLocks noChangeAspect="1"/>
          </p:cNvPicPr>
          <p:nvPr/>
        </p:nvPicPr>
        <p:blipFill>
          <a:blip r:embed="rId12" cstate="print">
            <a:extLst>
              <a:ext uri="{28A0092B-C50C-407E-A947-70E740481C1C}">
                <a14:useLocalDpi xmlns:a14="http://schemas.microsoft.com/office/drawing/2010/main" val="0"/>
              </a:ext>
            </a:extLst>
          </a:blip>
          <a:srcRect l="58" r="58"/>
          <a:stretch>
            <a:fillRect/>
          </a:stretch>
        </p:blipFill>
        <p:spPr>
          <a:xfrm>
            <a:off x="1756456" y="2525065"/>
            <a:ext cx="528626" cy="496608"/>
          </a:xfrm>
          <a:prstGeom prst="rect">
            <a:avLst/>
          </a:prstGeom>
        </p:spPr>
      </p:pic>
      <p:grpSp>
        <p:nvGrpSpPr>
          <p:cNvPr id="10" name="Group 9"/>
          <p:cNvGrpSpPr/>
          <p:nvPr/>
        </p:nvGrpSpPr>
        <p:grpSpPr>
          <a:xfrm>
            <a:off x="499730" y="4597308"/>
            <a:ext cx="568804" cy="707266"/>
            <a:chOff x="499730" y="4597308"/>
            <a:chExt cx="568804" cy="707266"/>
          </a:xfrm>
        </p:grpSpPr>
        <p:pic>
          <p:nvPicPr>
            <p:cNvPr id="56" name="Picture Placeholder 9"/>
            <p:cNvPicPr>
              <a:picLocks noChangeAspect="1"/>
            </p:cNvPicPr>
            <p:nvPr/>
          </p:nvPicPr>
          <p:blipFill rotWithShape="1">
            <a:blip r:embed="rId13" cstate="print">
              <a:extLst>
                <a:ext uri="{28A0092B-C50C-407E-A947-70E740481C1C}">
                  <a14:useLocalDpi xmlns:a14="http://schemas.microsoft.com/office/drawing/2010/main" val="0"/>
                </a:ext>
              </a:extLst>
            </a:blip>
            <a:srcRect l="20510" t="14959" r="19084" b="13689"/>
            <a:stretch/>
          </p:blipFill>
          <p:spPr>
            <a:xfrm>
              <a:off x="499730" y="4597308"/>
              <a:ext cx="568804" cy="671966"/>
            </a:xfrm>
            <a:prstGeom prst="rect">
              <a:avLst/>
            </a:prstGeom>
          </p:spPr>
        </p:pic>
        <p:pic>
          <p:nvPicPr>
            <p:cNvPr id="57" name="Picture Placeholder 11"/>
            <p:cNvPicPr>
              <a:picLocks noChangeAspect="1"/>
            </p:cNvPicPr>
            <p:nvPr/>
          </p:nvPicPr>
          <p:blipFill rotWithShape="1">
            <a:blip r:embed="rId14" cstate="print">
              <a:extLst>
                <a:ext uri="{28A0092B-C50C-407E-A947-70E740481C1C}">
                  <a14:useLocalDpi xmlns:a14="http://schemas.microsoft.com/office/drawing/2010/main" val="0"/>
                </a:ext>
              </a:extLst>
            </a:blip>
            <a:srcRect l="16220" t="11832" r="18247" b="40521"/>
            <a:stretch/>
          </p:blipFill>
          <p:spPr bwMode="gray">
            <a:xfrm>
              <a:off x="570665" y="5004519"/>
              <a:ext cx="412624" cy="300055"/>
            </a:xfrm>
            <a:prstGeom prst="rect">
              <a:avLst/>
            </a:prstGeom>
            <a:noFill/>
          </p:spPr>
        </p:pic>
      </p:grpSp>
      <p:grpSp>
        <p:nvGrpSpPr>
          <p:cNvPr id="9" name="Group 8"/>
          <p:cNvGrpSpPr/>
          <p:nvPr/>
        </p:nvGrpSpPr>
        <p:grpSpPr>
          <a:xfrm>
            <a:off x="467605" y="3083075"/>
            <a:ext cx="620511" cy="705726"/>
            <a:chOff x="467605" y="3083075"/>
            <a:chExt cx="620511" cy="705726"/>
          </a:xfrm>
        </p:grpSpPr>
        <p:pic>
          <p:nvPicPr>
            <p:cNvPr id="58" name="Picture Placeholder 10"/>
            <p:cNvPicPr>
              <a:picLocks noChangeAspect="1"/>
            </p:cNvPicPr>
            <p:nvPr/>
          </p:nvPicPr>
          <p:blipFill rotWithShape="1">
            <a:blip r:embed="rId5" cstate="print">
              <a:extLst>
                <a:ext uri="{28A0092B-C50C-407E-A947-70E740481C1C}">
                  <a14:useLocalDpi xmlns:a14="http://schemas.microsoft.com/office/drawing/2010/main" val="0"/>
                </a:ext>
              </a:extLst>
            </a:blip>
            <a:srcRect l="18156" t="14934" r="18282" b="14451"/>
            <a:stretch/>
          </p:blipFill>
          <p:spPr>
            <a:xfrm>
              <a:off x="467605" y="3083075"/>
              <a:ext cx="620511" cy="689457"/>
            </a:xfrm>
            <a:prstGeom prst="rect">
              <a:avLst/>
            </a:prstGeom>
          </p:spPr>
        </p:pic>
        <p:pic>
          <p:nvPicPr>
            <p:cNvPr id="54" name="Picture Placeholder 10"/>
            <p:cNvPicPr>
              <a:picLocks noChangeAspect="1"/>
            </p:cNvPicPr>
            <p:nvPr/>
          </p:nvPicPr>
          <p:blipFill rotWithShape="1">
            <a:blip r:embed="rId15" cstate="print">
              <a:extLst>
                <a:ext uri="{28A0092B-C50C-407E-A947-70E740481C1C}">
                  <a14:useLocalDpi xmlns:a14="http://schemas.microsoft.com/office/drawing/2010/main" val="0"/>
                </a:ext>
              </a:extLst>
            </a:blip>
            <a:srcRect l="58" t="10974" r="58" b="14918"/>
            <a:stretch/>
          </p:blipFill>
          <p:spPr>
            <a:xfrm>
              <a:off x="467605" y="3369469"/>
              <a:ext cx="565093" cy="419332"/>
            </a:xfrm>
            <a:prstGeom prst="rect">
              <a:avLst/>
            </a:prstGeom>
          </p:spPr>
        </p:pic>
      </p:grpSp>
      <p:graphicFrame>
        <p:nvGraphicFramePr>
          <p:cNvPr id="59" name="Table 58"/>
          <p:cNvGraphicFramePr>
            <a:graphicFrameLocks noGrp="1"/>
          </p:cNvGraphicFramePr>
          <p:nvPr>
            <p:extLst>
              <p:ext uri="{D42A27DB-BD31-4B8C-83A1-F6EECF244321}">
                <p14:modId xmlns:p14="http://schemas.microsoft.com/office/powerpoint/2010/main" val="3526054885"/>
              </p:ext>
            </p:extLst>
          </p:nvPr>
        </p:nvGraphicFramePr>
        <p:xfrm>
          <a:off x="2865177" y="3183109"/>
          <a:ext cx="7730457" cy="548640"/>
        </p:xfrm>
        <a:graphic>
          <a:graphicData uri="http://schemas.openxmlformats.org/drawingml/2006/table">
            <a:tbl>
              <a:tblPr firstRow="1" bandRow="1">
                <a:tableStyleId>{5FD0F851-EC5A-4D38-B0AD-8093EC10F338}</a:tableStyleId>
              </a:tblPr>
              <a:tblGrid>
                <a:gridCol w="3737642">
                  <a:extLst>
                    <a:ext uri="{9D8B030D-6E8A-4147-A177-3AD203B41FA5}">
                      <a16:colId xmlns:a16="http://schemas.microsoft.com/office/drawing/2014/main" xmlns="" val="2544290071"/>
                    </a:ext>
                  </a:extLst>
                </a:gridCol>
                <a:gridCol w="1415996">
                  <a:extLst>
                    <a:ext uri="{9D8B030D-6E8A-4147-A177-3AD203B41FA5}">
                      <a16:colId xmlns:a16="http://schemas.microsoft.com/office/drawing/2014/main" xmlns="" val="625739589"/>
                    </a:ext>
                  </a:extLst>
                </a:gridCol>
                <a:gridCol w="2576819">
                  <a:extLst>
                    <a:ext uri="{9D8B030D-6E8A-4147-A177-3AD203B41FA5}">
                      <a16:colId xmlns:a16="http://schemas.microsoft.com/office/drawing/2014/main" xmlns="" val="2612490919"/>
                    </a:ext>
                  </a:extLst>
                </a:gridCol>
              </a:tblGrid>
              <a:tr h="370840">
                <a:tc>
                  <a:txBody>
                    <a:bodyPr/>
                    <a:lstStyle/>
                    <a:p>
                      <a:r>
                        <a:rPr lang="en-US" dirty="0"/>
                        <a:t>Cloud</a:t>
                      </a:r>
                      <a:r>
                        <a:rPr lang="en-US" baseline="0" dirty="0"/>
                        <a:t> Platforms</a:t>
                      </a:r>
                      <a:endParaRPr lang="en-US" dirty="0"/>
                    </a:p>
                    <a:p>
                      <a:r>
                        <a:rPr lang="en-US" sz="1200" i="1" dirty="0">
                          <a:solidFill>
                            <a:schemeClr val="bg1">
                              <a:lumMod val="50000"/>
                            </a:schemeClr>
                          </a:solidFill>
                        </a:rPr>
                        <a:t>Joe Strada</a:t>
                      </a:r>
                    </a:p>
                  </a:txBody>
                  <a:tcPr/>
                </a:tc>
                <a:tc>
                  <a:txBody>
                    <a:bodyPr/>
                    <a:lstStyle/>
                    <a:p>
                      <a:r>
                        <a:rPr lang="en-US" dirty="0"/>
                        <a:t>Analytics*</a:t>
                      </a:r>
                      <a:br>
                        <a:rPr lang="en-US" dirty="0"/>
                      </a:br>
                      <a:r>
                        <a:rPr lang="en-US" sz="1200" i="1" dirty="0">
                          <a:solidFill>
                            <a:schemeClr val="bg1">
                              <a:lumMod val="50000"/>
                            </a:schemeClr>
                          </a:solidFill>
                        </a:rPr>
                        <a:t>Adam Driver</a:t>
                      </a:r>
                      <a:endParaRPr lang="en-US" i="1" dirty="0">
                        <a:solidFill>
                          <a:schemeClr val="bg1">
                            <a:lumMod val="50000"/>
                          </a:schemeClr>
                        </a:solidFill>
                      </a:endParaRPr>
                    </a:p>
                  </a:txBody>
                  <a:tcPr/>
                </a:tc>
                <a:tc>
                  <a:txBody>
                    <a:bodyPr/>
                    <a:lstStyle/>
                    <a:p>
                      <a:r>
                        <a:rPr lang="en-US" dirty="0"/>
                        <a:t>Hardware*</a:t>
                      </a:r>
                      <a:br>
                        <a:rPr lang="en-US" dirty="0"/>
                      </a:br>
                      <a:r>
                        <a:rPr lang="en-US" sz="1200" i="1" dirty="0">
                          <a:solidFill>
                            <a:schemeClr val="bg1">
                              <a:lumMod val="50000"/>
                            </a:schemeClr>
                          </a:solidFill>
                        </a:rPr>
                        <a:t>Chris Hause</a:t>
                      </a:r>
                      <a:endParaRPr lang="en-US" i="1" dirty="0">
                        <a:solidFill>
                          <a:schemeClr val="bg1">
                            <a:lumMod val="50000"/>
                          </a:schemeClr>
                        </a:solidFill>
                      </a:endParaRPr>
                    </a:p>
                  </a:txBody>
                  <a:tcPr/>
                </a:tc>
                <a:extLst>
                  <a:ext uri="{0D108BD9-81ED-4DB2-BD59-A6C34878D82A}">
                    <a16:rowId xmlns:a16="http://schemas.microsoft.com/office/drawing/2014/main" xmlns="" val="3743347052"/>
                  </a:ext>
                </a:extLst>
              </a:tr>
            </a:tbl>
          </a:graphicData>
        </a:graphic>
      </p:graphicFrame>
      <p:sp>
        <p:nvSpPr>
          <p:cNvPr id="60" name="TextBox 59"/>
          <p:cNvSpPr txBox="1"/>
          <p:nvPr/>
        </p:nvSpPr>
        <p:spPr>
          <a:xfrm>
            <a:off x="1204846" y="4799357"/>
            <a:ext cx="4156903" cy="387798"/>
          </a:xfrm>
          <a:prstGeom prst="rect">
            <a:avLst/>
          </a:prstGeom>
          <a:noFill/>
        </p:spPr>
        <p:txBody>
          <a:bodyPr wrap="square" lIns="0" tIns="0" rIns="0" bIns="0" rtlCol="0">
            <a:spAutoFit/>
          </a:bodyPr>
          <a:lstStyle/>
          <a:p>
            <a:pPr>
              <a:lnSpc>
                <a:spcPct val="90000"/>
              </a:lnSpc>
            </a:pPr>
            <a:r>
              <a:rPr lang="en-US" sz="1600" dirty="0">
                <a:solidFill>
                  <a:schemeClr val="tx2"/>
                </a:solidFill>
                <a:latin typeface="Segoe Print" panose="02000600000000000000" pitchFamily="2" charset="0"/>
                <a:cs typeface="MV Boli" pitchFamily="2" charset="0"/>
              </a:rPr>
              <a:t>Hub SEs</a:t>
            </a:r>
            <a:br>
              <a:rPr lang="en-US" sz="1600" dirty="0">
                <a:solidFill>
                  <a:schemeClr val="tx2"/>
                </a:solidFill>
                <a:latin typeface="Segoe Print" panose="02000600000000000000" pitchFamily="2" charset="0"/>
                <a:cs typeface="MV Boli" pitchFamily="2" charset="0"/>
              </a:rPr>
            </a:br>
            <a:r>
              <a:rPr lang="en-US" sz="1200" b="1" i="1" dirty="0">
                <a:solidFill>
                  <a:schemeClr val="bg1">
                    <a:lumMod val="50000"/>
                  </a:schemeClr>
                </a:solidFill>
                <a:cs typeface="MV Boli" pitchFamily="2" charset="0"/>
              </a:rPr>
              <a:t>Hamza Jahangir</a:t>
            </a:r>
            <a:endParaRPr lang="en-US" sz="1400" b="1" i="1" dirty="0">
              <a:solidFill>
                <a:schemeClr val="bg1">
                  <a:lumMod val="50000"/>
                </a:schemeClr>
              </a:solidFill>
              <a:cs typeface="MV Boli" pitchFamily="2" charset="0"/>
            </a:endParaRPr>
          </a:p>
        </p:txBody>
      </p:sp>
      <p:pic>
        <p:nvPicPr>
          <p:cNvPr id="61" name="Picture 60"/>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5169472" y="5441012"/>
            <a:ext cx="254328" cy="254328"/>
          </a:xfrm>
          <a:prstGeom prst="rect">
            <a:avLst/>
          </a:prstGeom>
        </p:spPr>
      </p:pic>
      <p:pic>
        <p:nvPicPr>
          <p:cNvPr id="62" name="Picture 61"/>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4372079" y="5900353"/>
            <a:ext cx="260841" cy="260841"/>
          </a:xfrm>
          <a:prstGeom prst="rect">
            <a:avLst/>
          </a:prstGeom>
        </p:spPr>
      </p:pic>
      <p:pic>
        <p:nvPicPr>
          <p:cNvPr id="73" name="Picture 72"/>
          <p:cNvPicPr>
            <a:picLocks noChangeAspect="1"/>
          </p:cNvPicPr>
          <p:nvPr/>
        </p:nvPicPr>
        <p:blipFill>
          <a:blip r:embed="rId18" cstate="print">
            <a:lum bright="70000" contrast="-70000"/>
            <a:extLst>
              <a:ext uri="{BEBA8EAE-BF5A-486C-A8C5-ECC9F3942E4B}">
                <a14:imgProps xmlns:a14="http://schemas.microsoft.com/office/drawing/2010/main">
                  <a14:imgLayer r:embed="rId19">
                    <a14:imgEffect>
                      <a14:brightnessContrast bright="40000"/>
                    </a14:imgEffect>
                  </a14:imgLayer>
                </a14:imgProps>
              </a:ext>
              <a:ext uri="{28A0092B-C50C-407E-A947-70E740481C1C}">
                <a14:useLocalDpi xmlns:a14="http://schemas.microsoft.com/office/drawing/2010/main" val="0"/>
              </a:ext>
            </a:extLst>
          </a:blip>
          <a:stretch>
            <a:fillRect/>
          </a:stretch>
        </p:blipFill>
        <p:spPr>
          <a:xfrm>
            <a:off x="2964969" y="3830601"/>
            <a:ext cx="551592" cy="551592"/>
          </a:xfrm>
          <a:prstGeom prst="rect">
            <a:avLst/>
          </a:prstGeom>
        </p:spPr>
      </p:pic>
      <p:pic>
        <p:nvPicPr>
          <p:cNvPr id="74" name="Picture 73"/>
          <p:cNvPicPr>
            <a:picLocks noChangeAspect="1"/>
          </p:cNvPicPr>
          <p:nvPr/>
        </p:nvPicPr>
        <p:blipFill>
          <a:blip r:embed="rId20" cstate="print">
            <a:biLevel thresh="25000"/>
            <a:extLst>
              <a:ext uri="{BEBA8EAE-BF5A-486C-A8C5-ECC9F3942E4B}">
                <a14:imgProps xmlns:a14="http://schemas.microsoft.com/office/drawing/2010/main">
                  <a14:imgLayer r:embed="rId21">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3688623" y="3898024"/>
            <a:ext cx="588165" cy="512494"/>
          </a:xfrm>
          <a:prstGeom prst="rect">
            <a:avLst/>
          </a:prstGeom>
        </p:spPr>
      </p:pic>
      <p:pic>
        <p:nvPicPr>
          <p:cNvPr id="75" name="Picture 74"/>
          <p:cNvPicPr>
            <a:picLocks noChangeAspect="1"/>
          </p:cNvPicPr>
          <p:nvPr/>
        </p:nvPicPr>
        <p:blipFill>
          <a:blip r:embed="rId22" cstate="print">
            <a:biLevel thresh="25000"/>
            <a:extLst>
              <a:ext uri="{BEBA8EAE-BF5A-486C-A8C5-ECC9F3942E4B}">
                <a14:imgProps xmlns:a14="http://schemas.microsoft.com/office/drawing/2010/main">
                  <a14:imgLayer r:embed="rId23">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4543747" y="3921589"/>
            <a:ext cx="430950" cy="392314"/>
          </a:xfrm>
          <a:prstGeom prst="rect">
            <a:avLst/>
          </a:prstGeom>
        </p:spPr>
      </p:pic>
      <p:pic>
        <p:nvPicPr>
          <p:cNvPr id="76" name="Picture 75"/>
          <p:cNvPicPr>
            <a:picLocks noChangeAspect="1"/>
          </p:cNvPicPr>
          <p:nvPr/>
        </p:nvPicPr>
        <p:blipFill>
          <a:blip r:embed="rId24" cstate="print">
            <a:biLevel thresh="25000"/>
            <a:extLst>
              <a:ext uri="{BEBA8EAE-BF5A-486C-A8C5-ECC9F3942E4B}">
                <a14:imgProps xmlns:a14="http://schemas.microsoft.com/office/drawing/2010/main">
                  <a14:imgLayer r:embed="rId25">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5128437" y="3846555"/>
            <a:ext cx="578418" cy="504002"/>
          </a:xfrm>
          <a:prstGeom prst="rect">
            <a:avLst/>
          </a:prstGeom>
        </p:spPr>
      </p:pic>
      <p:pic>
        <p:nvPicPr>
          <p:cNvPr id="77" name="Picture 76"/>
          <p:cNvPicPr>
            <a:picLocks noChangeAspect="1"/>
          </p:cNvPicPr>
          <p:nvPr/>
        </p:nvPicPr>
        <p:blipFill>
          <a:blip r:embed="rId26" cstate="print">
            <a:biLevel thresh="50000"/>
            <a:extLst>
              <a:ext uri="{28A0092B-C50C-407E-A947-70E740481C1C}">
                <a14:useLocalDpi xmlns:a14="http://schemas.microsoft.com/office/drawing/2010/main" val="0"/>
              </a:ext>
            </a:extLst>
          </a:blip>
          <a:stretch>
            <a:fillRect/>
          </a:stretch>
        </p:blipFill>
        <p:spPr>
          <a:xfrm>
            <a:off x="5904837" y="3914854"/>
            <a:ext cx="395517" cy="399049"/>
          </a:xfrm>
          <a:prstGeom prst="rect">
            <a:avLst/>
          </a:prstGeom>
        </p:spPr>
      </p:pic>
      <p:pic>
        <p:nvPicPr>
          <p:cNvPr id="80" name="Picture 79"/>
          <p:cNvPicPr>
            <a:picLocks noChangeAspect="1"/>
          </p:cNvPicPr>
          <p:nvPr/>
        </p:nvPicPr>
        <p:blipFill>
          <a:blip r:embed="rId27" cstate="print">
            <a:biLevel thresh="50000"/>
            <a:extLst>
              <a:ext uri="{28A0092B-C50C-407E-A947-70E740481C1C}">
                <a14:useLocalDpi xmlns:a14="http://schemas.microsoft.com/office/drawing/2010/main" val="0"/>
              </a:ext>
            </a:extLst>
          </a:blip>
          <a:stretch>
            <a:fillRect/>
          </a:stretch>
        </p:blipFill>
        <p:spPr>
          <a:xfrm>
            <a:off x="7019003" y="3948854"/>
            <a:ext cx="454436" cy="352027"/>
          </a:xfrm>
          <a:prstGeom prst="rect">
            <a:avLst/>
          </a:prstGeom>
        </p:spPr>
      </p:pic>
      <p:pic>
        <p:nvPicPr>
          <p:cNvPr id="82" name="Picture 81"/>
          <p:cNvPicPr>
            <a:picLocks noChangeAspect="1"/>
          </p:cNvPicPr>
          <p:nvPr/>
        </p:nvPicPr>
        <p:blipFill>
          <a:blip r:embed="rId28" cstate="print">
            <a:biLevel thresh="50000"/>
            <a:extLst>
              <a:ext uri="{28A0092B-C50C-407E-A947-70E740481C1C}">
                <a14:useLocalDpi xmlns:a14="http://schemas.microsoft.com/office/drawing/2010/main" val="0"/>
              </a:ext>
            </a:extLst>
          </a:blip>
          <a:stretch>
            <a:fillRect/>
          </a:stretch>
        </p:blipFill>
        <p:spPr>
          <a:xfrm>
            <a:off x="8195704" y="3973782"/>
            <a:ext cx="397219" cy="352027"/>
          </a:xfrm>
          <a:prstGeom prst="rect">
            <a:avLst/>
          </a:prstGeom>
        </p:spPr>
      </p:pic>
      <p:pic>
        <p:nvPicPr>
          <p:cNvPr id="83" name="Picture 82"/>
          <p:cNvPicPr>
            <a:picLocks noChangeAspect="1"/>
          </p:cNvPicPr>
          <p:nvPr/>
        </p:nvPicPr>
        <p:blipFill>
          <a:blip r:embed="rId29" cstate="print">
            <a:biLevel thresh="50000"/>
            <a:extLst>
              <a:ext uri="{28A0092B-C50C-407E-A947-70E740481C1C}">
                <a14:useLocalDpi xmlns:a14="http://schemas.microsoft.com/office/drawing/2010/main" val="0"/>
              </a:ext>
            </a:extLst>
          </a:blip>
          <a:stretch>
            <a:fillRect/>
          </a:stretch>
        </p:blipFill>
        <p:spPr>
          <a:xfrm>
            <a:off x="9048987" y="3928496"/>
            <a:ext cx="352027" cy="352027"/>
          </a:xfrm>
          <a:prstGeom prst="rect">
            <a:avLst/>
          </a:prstGeom>
        </p:spPr>
      </p:pic>
      <p:pic>
        <p:nvPicPr>
          <p:cNvPr id="84" name="Picture 83"/>
          <p:cNvPicPr>
            <a:picLocks noChangeAspect="1"/>
          </p:cNvPicPr>
          <p:nvPr/>
        </p:nvPicPr>
        <p:blipFill>
          <a:blip r:embed="rId30" cstate="print">
            <a:biLevel thresh="50000"/>
            <a:extLst>
              <a:ext uri="{28A0092B-C50C-407E-A947-70E740481C1C}">
                <a14:useLocalDpi xmlns:a14="http://schemas.microsoft.com/office/drawing/2010/main" val="0"/>
              </a:ext>
            </a:extLst>
          </a:blip>
          <a:stretch>
            <a:fillRect/>
          </a:stretch>
        </p:blipFill>
        <p:spPr>
          <a:xfrm>
            <a:off x="9897614" y="3960261"/>
            <a:ext cx="388029" cy="352027"/>
          </a:xfrm>
          <a:prstGeom prst="rect">
            <a:avLst/>
          </a:prstGeom>
        </p:spPr>
      </p:pic>
      <p:sp>
        <p:nvSpPr>
          <p:cNvPr id="85" name="TextBox 84"/>
          <p:cNvSpPr txBox="1"/>
          <p:nvPr/>
        </p:nvSpPr>
        <p:spPr>
          <a:xfrm>
            <a:off x="2908491" y="4345154"/>
            <a:ext cx="682179" cy="166199"/>
          </a:xfrm>
          <a:prstGeom prst="rect">
            <a:avLst/>
          </a:prstGeom>
          <a:noFill/>
        </p:spPr>
        <p:txBody>
          <a:bodyPr wrap="square" lIns="0" tIns="0" rIns="0" bIns="0" rtlCol="0">
            <a:spAutoFit/>
          </a:bodyPr>
          <a:lstStyle/>
          <a:p>
            <a:pPr algn="ctr">
              <a:lnSpc>
                <a:spcPct val="90000"/>
              </a:lnSpc>
            </a:pPr>
            <a:r>
              <a:rPr lang="en-US" sz="1200" i="1" dirty="0">
                <a:solidFill>
                  <a:schemeClr val="tx2"/>
                </a:solidFill>
                <a:cs typeface="MV Boli" pitchFamily="2" charset="0"/>
              </a:rPr>
              <a:t>Security</a:t>
            </a:r>
          </a:p>
        </p:txBody>
      </p:sp>
      <p:sp>
        <p:nvSpPr>
          <p:cNvPr id="86" name="TextBox 85"/>
          <p:cNvSpPr txBox="1"/>
          <p:nvPr/>
        </p:nvSpPr>
        <p:spPr>
          <a:xfrm>
            <a:off x="3571256" y="4348698"/>
            <a:ext cx="817938" cy="166199"/>
          </a:xfrm>
          <a:prstGeom prst="rect">
            <a:avLst/>
          </a:prstGeom>
          <a:noFill/>
        </p:spPr>
        <p:txBody>
          <a:bodyPr wrap="square" lIns="0" tIns="0" rIns="0" bIns="0" rtlCol="0">
            <a:spAutoFit/>
          </a:bodyPr>
          <a:lstStyle/>
          <a:p>
            <a:pPr algn="ctr">
              <a:lnSpc>
                <a:spcPct val="90000"/>
              </a:lnSpc>
            </a:pPr>
            <a:r>
              <a:rPr lang="en-US" sz="1200" i="1" dirty="0">
                <a:solidFill>
                  <a:schemeClr val="tx2"/>
                </a:solidFill>
                <a:cs typeface="MV Boli" pitchFamily="2" charset="0"/>
              </a:rPr>
              <a:t>Integration</a:t>
            </a:r>
          </a:p>
        </p:txBody>
      </p:sp>
      <p:sp>
        <p:nvSpPr>
          <p:cNvPr id="87" name="TextBox 86"/>
          <p:cNvSpPr txBox="1"/>
          <p:nvPr/>
        </p:nvSpPr>
        <p:spPr>
          <a:xfrm>
            <a:off x="4404143" y="4352240"/>
            <a:ext cx="682179" cy="166199"/>
          </a:xfrm>
          <a:prstGeom prst="rect">
            <a:avLst/>
          </a:prstGeom>
          <a:noFill/>
        </p:spPr>
        <p:txBody>
          <a:bodyPr wrap="square" lIns="0" tIns="0" rIns="0" bIns="0" rtlCol="0">
            <a:spAutoFit/>
          </a:bodyPr>
          <a:lstStyle/>
          <a:p>
            <a:pPr algn="ctr">
              <a:lnSpc>
                <a:spcPct val="90000"/>
              </a:lnSpc>
            </a:pPr>
            <a:r>
              <a:rPr lang="en-US" sz="1200" i="1" dirty="0">
                <a:solidFill>
                  <a:schemeClr val="tx2"/>
                </a:solidFill>
                <a:cs typeface="MV Boli" pitchFamily="2" charset="0"/>
              </a:rPr>
              <a:t>AppDev</a:t>
            </a:r>
          </a:p>
        </p:txBody>
      </p:sp>
      <p:sp>
        <p:nvSpPr>
          <p:cNvPr id="88" name="TextBox 87"/>
          <p:cNvSpPr txBox="1"/>
          <p:nvPr/>
        </p:nvSpPr>
        <p:spPr>
          <a:xfrm>
            <a:off x="5077542" y="4345149"/>
            <a:ext cx="682179" cy="166199"/>
          </a:xfrm>
          <a:prstGeom prst="rect">
            <a:avLst/>
          </a:prstGeom>
          <a:noFill/>
        </p:spPr>
        <p:txBody>
          <a:bodyPr wrap="square" lIns="0" tIns="0" rIns="0" bIns="0" rtlCol="0">
            <a:spAutoFit/>
          </a:bodyPr>
          <a:lstStyle/>
          <a:p>
            <a:pPr algn="ctr">
              <a:lnSpc>
                <a:spcPct val="90000"/>
              </a:lnSpc>
            </a:pPr>
            <a:r>
              <a:rPr lang="en-US" sz="1200" i="1" dirty="0">
                <a:solidFill>
                  <a:schemeClr val="tx2"/>
                </a:solidFill>
                <a:cs typeface="MV Boli" pitchFamily="2" charset="0"/>
              </a:rPr>
              <a:t>IaaS</a:t>
            </a:r>
          </a:p>
        </p:txBody>
      </p:sp>
      <p:sp>
        <p:nvSpPr>
          <p:cNvPr id="89" name="TextBox 88"/>
          <p:cNvSpPr txBox="1"/>
          <p:nvPr/>
        </p:nvSpPr>
        <p:spPr>
          <a:xfrm>
            <a:off x="5772204" y="4359323"/>
            <a:ext cx="682179" cy="166199"/>
          </a:xfrm>
          <a:prstGeom prst="rect">
            <a:avLst/>
          </a:prstGeom>
          <a:noFill/>
        </p:spPr>
        <p:txBody>
          <a:bodyPr wrap="square" lIns="0" tIns="0" rIns="0" bIns="0" rtlCol="0">
            <a:spAutoFit/>
          </a:bodyPr>
          <a:lstStyle/>
          <a:p>
            <a:pPr algn="ctr">
              <a:lnSpc>
                <a:spcPct val="90000"/>
              </a:lnSpc>
            </a:pPr>
            <a:r>
              <a:rPr lang="en-US" sz="1200" i="1" dirty="0">
                <a:solidFill>
                  <a:schemeClr val="tx2"/>
                </a:solidFill>
                <a:cs typeface="MV Boli" pitchFamily="2" charset="0"/>
              </a:rPr>
              <a:t>Info Mgmt</a:t>
            </a:r>
          </a:p>
        </p:txBody>
      </p:sp>
      <p:sp>
        <p:nvSpPr>
          <p:cNvPr id="90" name="TextBox 89"/>
          <p:cNvSpPr txBox="1"/>
          <p:nvPr/>
        </p:nvSpPr>
        <p:spPr>
          <a:xfrm>
            <a:off x="6924066" y="4362866"/>
            <a:ext cx="682179" cy="166199"/>
          </a:xfrm>
          <a:prstGeom prst="rect">
            <a:avLst/>
          </a:prstGeom>
          <a:noFill/>
        </p:spPr>
        <p:txBody>
          <a:bodyPr wrap="square" lIns="0" tIns="0" rIns="0" bIns="0" rtlCol="0">
            <a:spAutoFit/>
          </a:bodyPr>
          <a:lstStyle/>
          <a:p>
            <a:pPr algn="ctr">
              <a:lnSpc>
                <a:spcPct val="90000"/>
              </a:lnSpc>
            </a:pPr>
            <a:r>
              <a:rPr lang="en-US" sz="1200" i="1" dirty="0">
                <a:solidFill>
                  <a:schemeClr val="bg1"/>
                </a:solidFill>
                <a:cs typeface="MV Boli" pitchFamily="2" charset="0"/>
              </a:rPr>
              <a:t>Analytics</a:t>
            </a:r>
          </a:p>
        </p:txBody>
      </p:sp>
      <p:sp>
        <p:nvSpPr>
          <p:cNvPr id="91" name="TextBox 90"/>
          <p:cNvSpPr txBox="1"/>
          <p:nvPr/>
        </p:nvSpPr>
        <p:spPr>
          <a:xfrm>
            <a:off x="8065295" y="4355774"/>
            <a:ext cx="682179" cy="166199"/>
          </a:xfrm>
          <a:prstGeom prst="rect">
            <a:avLst/>
          </a:prstGeom>
          <a:noFill/>
        </p:spPr>
        <p:txBody>
          <a:bodyPr wrap="square" lIns="0" tIns="0" rIns="0" bIns="0" rtlCol="0">
            <a:spAutoFit/>
          </a:bodyPr>
          <a:lstStyle/>
          <a:p>
            <a:pPr algn="ctr">
              <a:lnSpc>
                <a:spcPct val="90000"/>
              </a:lnSpc>
            </a:pPr>
            <a:r>
              <a:rPr lang="en-US" sz="1200" i="1" dirty="0">
                <a:solidFill>
                  <a:schemeClr val="bg1"/>
                </a:solidFill>
                <a:cs typeface="MV Boli" pitchFamily="2" charset="0"/>
              </a:rPr>
              <a:t>Eng Sys</a:t>
            </a:r>
          </a:p>
        </p:txBody>
      </p:sp>
      <p:sp>
        <p:nvSpPr>
          <p:cNvPr id="92" name="TextBox 91"/>
          <p:cNvSpPr txBox="1"/>
          <p:nvPr/>
        </p:nvSpPr>
        <p:spPr>
          <a:xfrm>
            <a:off x="8898180" y="4359317"/>
            <a:ext cx="682179" cy="166199"/>
          </a:xfrm>
          <a:prstGeom prst="rect">
            <a:avLst/>
          </a:prstGeom>
          <a:noFill/>
        </p:spPr>
        <p:txBody>
          <a:bodyPr wrap="square" lIns="0" tIns="0" rIns="0" bIns="0" rtlCol="0">
            <a:spAutoFit/>
          </a:bodyPr>
          <a:lstStyle/>
          <a:p>
            <a:pPr algn="ctr">
              <a:lnSpc>
                <a:spcPct val="90000"/>
              </a:lnSpc>
            </a:pPr>
            <a:r>
              <a:rPr lang="en-US" sz="1200" i="1" dirty="0">
                <a:solidFill>
                  <a:schemeClr val="bg1"/>
                </a:solidFill>
                <a:cs typeface="MV Boli" pitchFamily="2" charset="0"/>
              </a:rPr>
              <a:t>Servers</a:t>
            </a:r>
          </a:p>
        </p:txBody>
      </p:sp>
      <p:sp>
        <p:nvSpPr>
          <p:cNvPr id="93" name="TextBox 92"/>
          <p:cNvSpPr txBox="1"/>
          <p:nvPr/>
        </p:nvSpPr>
        <p:spPr>
          <a:xfrm>
            <a:off x="9762962" y="4362861"/>
            <a:ext cx="682179" cy="166199"/>
          </a:xfrm>
          <a:prstGeom prst="rect">
            <a:avLst/>
          </a:prstGeom>
          <a:noFill/>
        </p:spPr>
        <p:txBody>
          <a:bodyPr wrap="square" lIns="0" tIns="0" rIns="0" bIns="0" rtlCol="0">
            <a:spAutoFit/>
          </a:bodyPr>
          <a:lstStyle/>
          <a:p>
            <a:pPr algn="ctr">
              <a:lnSpc>
                <a:spcPct val="90000"/>
              </a:lnSpc>
            </a:pPr>
            <a:r>
              <a:rPr lang="en-US" sz="1200" i="1" dirty="0">
                <a:solidFill>
                  <a:schemeClr val="bg1"/>
                </a:solidFill>
                <a:cs typeface="MV Boli" pitchFamily="2" charset="0"/>
              </a:rPr>
              <a:t>Storage</a:t>
            </a:r>
          </a:p>
        </p:txBody>
      </p:sp>
      <p:sp>
        <p:nvSpPr>
          <p:cNvPr id="94" name="TextBox 93"/>
          <p:cNvSpPr txBox="1"/>
          <p:nvPr/>
        </p:nvSpPr>
        <p:spPr>
          <a:xfrm>
            <a:off x="9580359" y="362585"/>
            <a:ext cx="2219585" cy="415498"/>
          </a:xfrm>
          <a:prstGeom prst="rect">
            <a:avLst/>
          </a:prstGeom>
          <a:noFill/>
        </p:spPr>
        <p:txBody>
          <a:bodyPr wrap="square" lIns="0" tIns="0" rIns="0" bIns="0" rtlCol="0">
            <a:spAutoFit/>
          </a:bodyPr>
          <a:lstStyle/>
          <a:p>
            <a:pPr>
              <a:lnSpc>
                <a:spcPct val="90000"/>
              </a:lnSpc>
            </a:pPr>
            <a:r>
              <a:rPr lang="en-US" dirty="0"/>
              <a:t>*</a:t>
            </a:r>
            <a:r>
              <a:rPr lang="en-US" sz="1200" dirty="0"/>
              <a:t>Orgs are dotted line to </a:t>
            </a:r>
            <a:br>
              <a:rPr lang="en-US" sz="1200" dirty="0"/>
            </a:br>
            <a:r>
              <a:rPr lang="en-US" sz="1200" dirty="0"/>
              <a:t>Hamidou Dia’s NATD SE Org.</a:t>
            </a:r>
            <a:endParaRPr lang="en-US" dirty="0"/>
          </a:p>
        </p:txBody>
      </p:sp>
      <p:sp>
        <p:nvSpPr>
          <p:cNvPr id="95" name="TextBox 94"/>
          <p:cNvSpPr txBox="1"/>
          <p:nvPr/>
        </p:nvSpPr>
        <p:spPr>
          <a:xfrm>
            <a:off x="686756" y="3954815"/>
            <a:ext cx="2057953" cy="498598"/>
          </a:xfrm>
          <a:prstGeom prst="rect">
            <a:avLst/>
          </a:prstGeom>
          <a:noFill/>
        </p:spPr>
        <p:txBody>
          <a:bodyPr wrap="square" lIns="0" tIns="0" rIns="0" bIns="0" rtlCol="0">
            <a:spAutoFit/>
          </a:bodyPr>
          <a:lstStyle/>
          <a:p>
            <a:pPr>
              <a:lnSpc>
                <a:spcPct val="90000"/>
              </a:lnSpc>
            </a:pPr>
            <a:r>
              <a:rPr lang="en-US" sz="1200" i="1" dirty="0"/>
              <a:t>Both PSs and Hub SEs are</a:t>
            </a:r>
            <a:br>
              <a:rPr lang="en-US" sz="1200" i="1" dirty="0"/>
            </a:br>
            <a:r>
              <a:rPr lang="en-US" sz="1200" i="1" dirty="0"/>
              <a:t>mapped to technology pillars within their orgs.</a:t>
            </a:r>
          </a:p>
        </p:txBody>
      </p:sp>
      <p:pic>
        <p:nvPicPr>
          <p:cNvPr id="63" name="Picture 62" descr="ic-Airline-gray.png"/>
          <p:cNvPicPr>
            <a:picLocks noChangeAspect="1"/>
          </p:cNvPicPr>
          <p:nvPr/>
        </p:nvPicPr>
        <p:blipFill>
          <a:blip r:embed="rId31" cstate="screen">
            <a:extLst>
              <a:ext uri="{28A0092B-C50C-407E-A947-70E740481C1C}">
                <a14:useLocalDpi xmlns:a14="http://schemas.microsoft.com/office/drawing/2010/main"/>
              </a:ext>
            </a:extLst>
          </a:blip>
          <a:stretch>
            <a:fillRect/>
          </a:stretch>
        </p:blipFill>
        <p:spPr>
          <a:xfrm>
            <a:off x="10831575" y="3192254"/>
            <a:ext cx="605642" cy="605642"/>
          </a:xfrm>
          <a:prstGeom prst="rect">
            <a:avLst/>
          </a:prstGeom>
        </p:spPr>
      </p:pic>
      <p:pic>
        <p:nvPicPr>
          <p:cNvPr id="64" name="Picture 63" descr="ic-Building-MediumBiz-gray.png"/>
          <p:cNvPicPr>
            <a:picLocks noChangeAspect="1"/>
          </p:cNvPicPr>
          <p:nvPr/>
        </p:nvPicPr>
        <p:blipFill>
          <a:blip r:embed="rId32" cstate="screen">
            <a:extLst>
              <a:ext uri="{28A0092B-C50C-407E-A947-70E740481C1C}">
                <a14:useLocalDpi xmlns:a14="http://schemas.microsoft.com/office/drawing/2010/main"/>
              </a:ext>
            </a:extLst>
          </a:blip>
          <a:srcRect/>
          <a:stretch>
            <a:fillRect/>
          </a:stretch>
        </p:blipFill>
        <p:spPr>
          <a:xfrm>
            <a:off x="10948293" y="4766932"/>
            <a:ext cx="364102" cy="391139"/>
          </a:xfrm>
          <a:prstGeom prst="rect">
            <a:avLst/>
          </a:prstGeom>
        </p:spPr>
      </p:pic>
    </p:spTree>
    <p:extLst>
      <p:ext uri="{BB962C8B-B14F-4D97-AF65-F5344CB8AC3E}">
        <p14:creationId xmlns:p14="http://schemas.microsoft.com/office/powerpoint/2010/main" val="187764975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50" b="0" i="0" u="none" strike="noStrike" kern="1200" cap="none" spc="0" normalizeH="0" baseline="0" noProof="0">
                <a:ln>
                  <a:noFill/>
                </a:ln>
                <a:solidFill>
                  <a:srgbClr val="58595B"/>
                </a:solidFill>
                <a:effectLst/>
                <a:uLnTx/>
                <a:uFillTx/>
                <a:latin typeface="Calibri"/>
                <a:ea typeface="+mn-ea"/>
                <a:cs typeface="+mn-cs"/>
              </a:rPr>
              <a:t>Confidential – Oracle Internal</a:t>
            </a:r>
            <a:endParaRPr kumimoji="0" lang="en-US" sz="850" b="0" i="0" u="none" strike="noStrike" kern="1200" cap="none" spc="0" normalizeH="0" baseline="0" noProof="0" dirty="0">
              <a:ln>
                <a:noFill/>
              </a:ln>
              <a:solidFill>
                <a:srgbClr val="58595B"/>
              </a:solidFill>
              <a:effectLst/>
              <a:uLnTx/>
              <a:uFillTx/>
              <a:latin typeface="Calibri"/>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51EAA63-D034-42AE-91FA-B13B9518C7BE}" type="slidenum">
              <a:rPr kumimoji="0" lang="en-US" sz="850" b="0" i="0" u="none" strike="noStrike" kern="1200" cap="none" spc="0" normalizeH="0" baseline="0" noProof="0" smtClean="0">
                <a:ln>
                  <a:noFill/>
                </a:ln>
                <a:solidFill>
                  <a:srgbClr val="58595B"/>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850" b="0" i="0" u="none" strike="noStrike" kern="1200" cap="none" spc="0" normalizeH="0" baseline="0" noProof="0" dirty="0">
              <a:ln>
                <a:noFill/>
              </a:ln>
              <a:solidFill>
                <a:srgbClr val="58595B"/>
              </a:solidFill>
              <a:effectLst/>
              <a:uLnTx/>
              <a:uFillTx/>
              <a:latin typeface="Calibri"/>
              <a:ea typeface="+mn-ea"/>
              <a:cs typeface="+mn-cs"/>
            </a:endParaRPr>
          </a:p>
        </p:txBody>
      </p:sp>
      <p:pic>
        <p:nvPicPr>
          <p:cNvPr id="11" name="Picture 10" descr="Oracle logo in white on red staging background"/>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75" y="6276973"/>
            <a:ext cx="1625138" cy="594360"/>
          </a:xfrm>
          <a:prstGeom prst="rect">
            <a:avLst/>
          </a:prstGeom>
        </p:spPr>
      </p:pic>
      <p:sp>
        <p:nvSpPr>
          <p:cNvPr id="6" name="Parallelogram 5"/>
          <p:cNvSpPr/>
          <p:nvPr/>
        </p:nvSpPr>
        <p:spPr>
          <a:xfrm>
            <a:off x="-412877" y="190830"/>
            <a:ext cx="9390622" cy="651006"/>
          </a:xfrm>
          <a:prstGeom prst="parallelogram">
            <a:avLst>
              <a:gd name="adj" fmla="val 36579"/>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a:solidFill>
                <a:srgbClr val="FFFFFF"/>
              </a:solidFill>
            </a:endParaRPr>
          </a:p>
        </p:txBody>
      </p:sp>
      <p:sp>
        <p:nvSpPr>
          <p:cNvPr id="7" name="TextBox 6"/>
          <p:cNvSpPr txBox="1"/>
          <p:nvPr/>
        </p:nvSpPr>
        <p:spPr>
          <a:xfrm>
            <a:off x="878466" y="357254"/>
            <a:ext cx="7733531" cy="546560"/>
          </a:xfrm>
          <a:prstGeom prst="rect">
            <a:avLst/>
          </a:prstGeom>
          <a:noFill/>
        </p:spPr>
        <p:txBody>
          <a:bodyPr wrap="square" lIns="0" tIns="0" rIns="0" bIns="0" rtlCol="0" anchor="ctr" anchorCtr="0">
            <a:spAutoFit/>
          </a:bodyPr>
          <a:lstStyle/>
          <a:p>
            <a:pPr>
              <a:lnSpc>
                <a:spcPct val="80000"/>
              </a:lnSpc>
            </a:pPr>
            <a:r>
              <a:rPr lang="en-US" sz="2800" dirty="0">
                <a:solidFill>
                  <a:schemeClr val="bg1"/>
                </a:solidFill>
                <a:latin typeface="Calibri Light" pitchFamily="34" charset="0"/>
                <a:ea typeface="Calibri" charset="0"/>
                <a:cs typeface="Calibri" charset="0"/>
              </a:rPr>
              <a:t>What is the Pillar Coverage across teams?</a:t>
            </a:r>
            <a:br>
              <a:rPr lang="en-US" sz="2800" dirty="0">
                <a:solidFill>
                  <a:schemeClr val="bg1"/>
                </a:solidFill>
                <a:latin typeface="Calibri Light" pitchFamily="34" charset="0"/>
                <a:ea typeface="Calibri" charset="0"/>
                <a:cs typeface="Calibri" charset="0"/>
              </a:rPr>
            </a:br>
            <a:endParaRPr lang="en-US" sz="1600" i="1" dirty="0">
              <a:solidFill>
                <a:schemeClr val="accent3">
                  <a:lumMod val="20000"/>
                  <a:lumOff val="80000"/>
                </a:schemeClr>
              </a:solidFill>
              <a:ea typeface="Calibri" charset="0"/>
              <a:cs typeface="MV Boli" pitchFamily="2" charset="0"/>
            </a:endParaRPr>
          </a:p>
        </p:txBody>
      </p:sp>
      <p:graphicFrame>
        <p:nvGraphicFramePr>
          <p:cNvPr id="2" name="Table 1"/>
          <p:cNvGraphicFramePr>
            <a:graphicFrameLocks noGrp="1"/>
          </p:cNvGraphicFramePr>
          <p:nvPr>
            <p:extLst>
              <p:ext uri="{D42A27DB-BD31-4B8C-83A1-F6EECF244321}">
                <p14:modId xmlns:p14="http://schemas.microsoft.com/office/powerpoint/2010/main" val="9866790"/>
              </p:ext>
            </p:extLst>
          </p:nvPr>
        </p:nvGraphicFramePr>
        <p:xfrm>
          <a:off x="1049496" y="2859869"/>
          <a:ext cx="10139680" cy="3235960"/>
        </p:xfrm>
        <a:graphic>
          <a:graphicData uri="http://schemas.openxmlformats.org/drawingml/2006/table">
            <a:tbl>
              <a:tblPr firstRow="1" bandRow="1">
                <a:tableStyleId>{5FD0F851-EC5A-4D38-B0AD-8093EC10F338}</a:tableStyleId>
              </a:tblPr>
              <a:tblGrid>
                <a:gridCol w="2027936">
                  <a:extLst>
                    <a:ext uri="{9D8B030D-6E8A-4147-A177-3AD203B41FA5}">
                      <a16:colId xmlns:a16="http://schemas.microsoft.com/office/drawing/2014/main" xmlns="" val="393357290"/>
                    </a:ext>
                  </a:extLst>
                </a:gridCol>
                <a:gridCol w="2027936">
                  <a:extLst>
                    <a:ext uri="{9D8B030D-6E8A-4147-A177-3AD203B41FA5}">
                      <a16:colId xmlns:a16="http://schemas.microsoft.com/office/drawing/2014/main" xmlns="" val="4127917869"/>
                    </a:ext>
                  </a:extLst>
                </a:gridCol>
                <a:gridCol w="2027936">
                  <a:extLst>
                    <a:ext uri="{9D8B030D-6E8A-4147-A177-3AD203B41FA5}">
                      <a16:colId xmlns:a16="http://schemas.microsoft.com/office/drawing/2014/main" xmlns="" val="4128778769"/>
                    </a:ext>
                  </a:extLst>
                </a:gridCol>
                <a:gridCol w="2027936">
                  <a:extLst>
                    <a:ext uri="{9D8B030D-6E8A-4147-A177-3AD203B41FA5}">
                      <a16:colId xmlns:a16="http://schemas.microsoft.com/office/drawing/2014/main" xmlns="" val="3632837632"/>
                    </a:ext>
                  </a:extLst>
                </a:gridCol>
                <a:gridCol w="2027936">
                  <a:extLst>
                    <a:ext uri="{9D8B030D-6E8A-4147-A177-3AD203B41FA5}">
                      <a16:colId xmlns:a16="http://schemas.microsoft.com/office/drawing/2014/main" xmlns="" val="3457232068"/>
                    </a:ext>
                  </a:extLst>
                </a:gridCol>
              </a:tblGrid>
              <a:tr h="370840">
                <a:tc>
                  <a:txBody>
                    <a:bodyPr/>
                    <a:lstStyle/>
                    <a:p>
                      <a:pPr algn="ctr"/>
                      <a:r>
                        <a:rPr lang="en-US" sz="1400" dirty="0">
                          <a:solidFill>
                            <a:schemeClr val="bg1"/>
                          </a:solidFill>
                        </a:rPr>
                        <a:t>Technology Pillar</a:t>
                      </a:r>
                    </a:p>
                  </a:txBody>
                  <a:tcPr anchor="ctr">
                    <a:lnL w="28575" cap="flat" cmpd="sng" algn="ctr">
                      <a:solidFill>
                        <a:schemeClr val="tx1"/>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US" sz="1400" dirty="0">
                          <a:solidFill>
                            <a:schemeClr val="bg1"/>
                          </a:solidFill>
                        </a:rPr>
                        <a:t>Pillar Specialist</a:t>
                      </a:r>
                      <a:r>
                        <a:rPr lang="en-US" sz="1400" baseline="0" dirty="0">
                          <a:solidFill>
                            <a:schemeClr val="bg1"/>
                          </a:solidFill>
                        </a:rPr>
                        <a:t> Mgr</a:t>
                      </a:r>
                      <a:endParaRPr lang="en-US" sz="1400" dirty="0">
                        <a:solidFill>
                          <a:schemeClr val="bg1"/>
                        </a:solidFill>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US" sz="1400" dirty="0">
                          <a:solidFill>
                            <a:schemeClr val="bg1"/>
                          </a:solidFill>
                        </a:rPr>
                        <a:t>Austin Hub Mgr</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US" sz="1400" dirty="0">
                          <a:solidFill>
                            <a:schemeClr val="bg1"/>
                          </a:solidFill>
                        </a:rPr>
                        <a:t>Reston </a:t>
                      </a:r>
                      <a:r>
                        <a:rPr lang="en-US" sz="1400">
                          <a:solidFill>
                            <a:schemeClr val="bg1"/>
                          </a:solidFill>
                        </a:rPr>
                        <a:t>Hub Mgr</a:t>
                      </a:r>
                      <a:endParaRPr lang="en-US" sz="1400" dirty="0">
                        <a:solidFill>
                          <a:schemeClr val="bg1"/>
                        </a:solidFill>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US" sz="1400" dirty="0">
                          <a:solidFill>
                            <a:schemeClr val="bg1"/>
                          </a:solidFill>
                        </a:rPr>
                        <a:t>Bangalore Hub Mgr</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xmlns="" val="1639976109"/>
                  </a:ext>
                </a:extLst>
              </a:tr>
              <a:tr h="370840">
                <a:tc>
                  <a:txBody>
                    <a:bodyPr/>
                    <a:lstStyle/>
                    <a:p>
                      <a:pPr algn="l"/>
                      <a:r>
                        <a:rPr lang="en-US" sz="1200" dirty="0">
                          <a:solidFill>
                            <a:schemeClr val="accent6"/>
                          </a:solidFill>
                          <a:latin typeface="Segoe Print" panose="02000600000000000000" pitchFamily="2" charset="0"/>
                        </a:rPr>
                        <a:t>Analytics</a:t>
                      </a:r>
                    </a:p>
                  </a:txBody>
                  <a:tcPr anchor="ctr">
                    <a:lnL w="28575" cap="flat" cmpd="sng" algn="ctr">
                      <a:solidFill>
                        <a:schemeClr val="tx1"/>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b="0" dirty="0">
                          <a:solidFill>
                            <a:schemeClr val="bg1"/>
                          </a:solidFill>
                        </a:rPr>
                        <a:t>Adam</a:t>
                      </a:r>
                      <a:r>
                        <a:rPr lang="en-US" sz="1400" b="0" baseline="0" dirty="0">
                          <a:solidFill>
                            <a:schemeClr val="bg1"/>
                          </a:solidFill>
                        </a:rPr>
                        <a:t> Driver</a:t>
                      </a:r>
                      <a:endParaRPr lang="en-US" sz="1400" b="0" dirty="0">
                        <a:solidFill>
                          <a:schemeClr val="bg1"/>
                        </a:solidFill>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a:endParaRPr lang="en-US" sz="1400" dirty="0">
                        <a:solidFill>
                          <a:schemeClr val="bg1"/>
                        </a:solidFill>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lang="en-US" sz="1400" dirty="0">
                          <a:solidFill>
                            <a:schemeClr val="bg1"/>
                          </a:solidFill>
                        </a:rPr>
                        <a:t>Tasbir Imam</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a:r>
                        <a:rPr lang="en-US" sz="1400" dirty="0">
                          <a:solidFill>
                            <a:schemeClr val="bg1"/>
                          </a:solidFill>
                        </a:rPr>
                        <a:t>Ranajoy Bose</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xmlns="" val="1957626127"/>
                  </a:ext>
                </a:extLst>
              </a:tr>
              <a:tr h="370840">
                <a:tc>
                  <a:txBody>
                    <a:bodyPr/>
                    <a:lstStyle/>
                    <a:p>
                      <a:pPr algn="l"/>
                      <a:r>
                        <a:rPr lang="en-US" sz="1200" dirty="0">
                          <a:solidFill>
                            <a:schemeClr val="accent3">
                              <a:lumMod val="75000"/>
                            </a:schemeClr>
                          </a:solidFill>
                          <a:latin typeface="Segoe Print" panose="02000600000000000000" pitchFamily="2" charset="0"/>
                        </a:rPr>
                        <a:t>AppDev</a:t>
                      </a:r>
                    </a:p>
                  </a:txBody>
                  <a:tcPr anchor="ctr">
                    <a:lnL w="28575" cap="flat" cmpd="sng" algn="ctr">
                      <a:solidFill>
                        <a:schemeClr val="tx1"/>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b="0" dirty="0">
                          <a:solidFill>
                            <a:schemeClr val="bg1"/>
                          </a:solidFill>
                        </a:rPr>
                        <a:t>Joe Corvaia</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3">
                        <a:lumMod val="75000"/>
                      </a:schemeClr>
                    </a:solidFill>
                  </a:tcPr>
                </a:tc>
                <a:tc>
                  <a:txBody>
                    <a:bodyPr/>
                    <a:lstStyle/>
                    <a:p>
                      <a:pPr algn="ctr"/>
                      <a:r>
                        <a:rPr lang="en-US" sz="1400" dirty="0">
                          <a:solidFill>
                            <a:schemeClr val="bg1"/>
                          </a:solidFill>
                        </a:rPr>
                        <a:t>Vaishali Gohel</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3">
                        <a:lumMod val="75000"/>
                      </a:schemeClr>
                    </a:solidFill>
                  </a:tcPr>
                </a:tc>
                <a:tc>
                  <a:txBody>
                    <a:bodyPr/>
                    <a:lstStyle/>
                    <a:p>
                      <a:pPr algn="ctr"/>
                      <a:endParaRPr lang="en-US" sz="1400" dirty="0">
                        <a:solidFill>
                          <a:schemeClr val="bg1"/>
                        </a:solidFill>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lang="en-US" sz="1400" dirty="0">
                          <a:solidFill>
                            <a:schemeClr val="bg1"/>
                          </a:solidFill>
                        </a:rPr>
                        <a:t>Jack*/Induraj*</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xmlns="" val="3882644947"/>
                  </a:ext>
                </a:extLst>
              </a:tr>
              <a:tr h="370840">
                <a:tc>
                  <a:txBody>
                    <a:bodyPr/>
                    <a:lstStyle/>
                    <a:p>
                      <a:pPr algn="l"/>
                      <a:r>
                        <a:rPr lang="en-US" sz="1200" dirty="0">
                          <a:solidFill>
                            <a:schemeClr val="accent3">
                              <a:lumMod val="75000"/>
                            </a:schemeClr>
                          </a:solidFill>
                          <a:latin typeface="Segoe Print" panose="02000600000000000000" pitchFamily="2" charset="0"/>
                        </a:rPr>
                        <a:t>IaaS</a:t>
                      </a:r>
                    </a:p>
                  </a:txBody>
                  <a:tcPr anchor="ctr">
                    <a:lnL w="28575" cap="flat" cmpd="sng" algn="ctr">
                      <a:solidFill>
                        <a:schemeClr val="tx1"/>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b="0" dirty="0">
                          <a:solidFill>
                            <a:schemeClr val="bg1"/>
                          </a:solidFill>
                        </a:rPr>
                        <a:t>Joe Corvaia</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3">
                        <a:lumMod val="75000"/>
                      </a:schemeClr>
                    </a:solidFill>
                  </a:tcPr>
                </a:tc>
                <a:tc>
                  <a:txBody>
                    <a:bodyPr/>
                    <a:lstStyle/>
                    <a:p>
                      <a:pPr algn="ctr"/>
                      <a:r>
                        <a:rPr lang="en-US" sz="1400" dirty="0">
                          <a:solidFill>
                            <a:schemeClr val="bg1"/>
                          </a:solidFill>
                        </a:rPr>
                        <a:t>Moe</a:t>
                      </a:r>
                      <a:r>
                        <a:rPr lang="en-US" sz="1400" baseline="0" dirty="0">
                          <a:solidFill>
                            <a:schemeClr val="bg1"/>
                          </a:solidFill>
                        </a:rPr>
                        <a:t> Khan</a:t>
                      </a:r>
                      <a:endParaRPr lang="en-US" sz="1400" dirty="0">
                        <a:solidFill>
                          <a:schemeClr val="bg1"/>
                        </a:solidFill>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3">
                        <a:lumMod val="75000"/>
                      </a:schemeClr>
                    </a:solidFill>
                  </a:tcPr>
                </a:tc>
                <a:tc>
                  <a:txBody>
                    <a:bodyPr/>
                    <a:lstStyle/>
                    <a:p>
                      <a:pPr algn="ctr"/>
                      <a:endParaRPr lang="en-US" sz="1400" dirty="0">
                        <a:solidFill>
                          <a:schemeClr val="bg1"/>
                        </a:solidFill>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lang="en-US" sz="1400" dirty="0">
                          <a:solidFill>
                            <a:schemeClr val="bg1"/>
                          </a:solidFill>
                        </a:rPr>
                        <a:t>Induraj Rangaswamy*</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xmlns="" val="802963437"/>
                  </a:ext>
                </a:extLst>
              </a:tr>
              <a:tr h="370840">
                <a:tc>
                  <a:txBody>
                    <a:bodyPr/>
                    <a:lstStyle/>
                    <a:p>
                      <a:pPr algn="l"/>
                      <a:r>
                        <a:rPr lang="en-US" sz="1200" dirty="0">
                          <a:solidFill>
                            <a:schemeClr val="accent3">
                              <a:lumMod val="75000"/>
                            </a:schemeClr>
                          </a:solidFill>
                          <a:latin typeface="Segoe Print" panose="02000600000000000000" pitchFamily="2" charset="0"/>
                        </a:rPr>
                        <a:t>Info Mgmt</a:t>
                      </a:r>
                    </a:p>
                  </a:txBody>
                  <a:tcPr anchor="ctr">
                    <a:lnL w="28575" cap="flat" cmpd="sng" algn="ctr">
                      <a:solidFill>
                        <a:schemeClr val="tx1"/>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b="0" dirty="0">
                          <a:solidFill>
                            <a:schemeClr val="bg1"/>
                          </a:solidFill>
                        </a:rPr>
                        <a:t>Paul Miller</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3">
                        <a:lumMod val="75000"/>
                      </a:schemeClr>
                    </a:solidFill>
                  </a:tcPr>
                </a:tc>
                <a:tc>
                  <a:txBody>
                    <a:bodyPr/>
                    <a:lstStyle/>
                    <a:p>
                      <a:pPr algn="ctr"/>
                      <a:endParaRPr lang="en-US" sz="1400" dirty="0">
                        <a:solidFill>
                          <a:schemeClr val="bg1"/>
                        </a:solidFill>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lang="en-US" sz="1400" dirty="0">
                          <a:solidFill>
                            <a:schemeClr val="bg1"/>
                          </a:solidFill>
                        </a:rPr>
                        <a:t>Renuka Uttarala</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3">
                        <a:lumMod val="75000"/>
                      </a:schemeClr>
                    </a:solidFill>
                  </a:tcPr>
                </a:tc>
                <a:tc>
                  <a:txBody>
                    <a:bodyPr/>
                    <a:lstStyle/>
                    <a:p>
                      <a:pPr algn="ctr"/>
                      <a:r>
                        <a:rPr lang="en-US" sz="1400" dirty="0">
                          <a:solidFill>
                            <a:schemeClr val="bg1"/>
                          </a:solidFill>
                        </a:rPr>
                        <a:t>Ram Purohit*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xmlns="" val="4003086841"/>
                  </a:ext>
                </a:extLst>
              </a:tr>
              <a:tr h="370840">
                <a:tc>
                  <a:txBody>
                    <a:bodyPr/>
                    <a:lstStyle/>
                    <a:p>
                      <a:pPr algn="l"/>
                      <a:r>
                        <a:rPr lang="en-US" sz="1200" dirty="0">
                          <a:solidFill>
                            <a:schemeClr val="accent5"/>
                          </a:solidFill>
                          <a:latin typeface="Segoe Print" panose="02000600000000000000" pitchFamily="2" charset="0"/>
                        </a:rPr>
                        <a:t>HW/Infrastructure</a:t>
                      </a:r>
                    </a:p>
                  </a:txBody>
                  <a:tcPr anchor="ctr">
                    <a:lnL w="28575" cap="flat" cmpd="sng" algn="ctr">
                      <a:solidFill>
                        <a:schemeClr val="tx1"/>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b="0" dirty="0">
                          <a:solidFill>
                            <a:schemeClr val="bg1"/>
                          </a:solidFill>
                        </a:rPr>
                        <a:t>Chris</a:t>
                      </a:r>
                      <a:r>
                        <a:rPr lang="en-US" sz="1400" b="0" baseline="0" dirty="0">
                          <a:solidFill>
                            <a:schemeClr val="bg1"/>
                          </a:solidFill>
                        </a:rPr>
                        <a:t> Hause</a:t>
                      </a:r>
                      <a:endParaRPr lang="en-US" sz="1400" b="0" dirty="0">
                        <a:solidFill>
                          <a:schemeClr val="bg1"/>
                        </a:solidFill>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algn="ctr"/>
                      <a:endParaRPr lang="en-US" sz="1400" dirty="0">
                        <a:solidFill>
                          <a:schemeClr val="bg1"/>
                        </a:solidFill>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lang="en-US" sz="1400" dirty="0">
                          <a:solidFill>
                            <a:schemeClr val="bg1"/>
                          </a:solidFill>
                        </a:rPr>
                        <a:t>Chandra Kallam</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algn="ctr"/>
                      <a:r>
                        <a:rPr lang="en-US" sz="1400" dirty="0">
                          <a:solidFill>
                            <a:schemeClr val="bg1"/>
                          </a:solidFill>
                        </a:rPr>
                        <a:t>Induraj Rangaswamy</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extLst>
                  <a:ext uri="{0D108BD9-81ED-4DB2-BD59-A6C34878D82A}">
                    <a16:rowId xmlns:a16="http://schemas.microsoft.com/office/drawing/2014/main" xmlns="" val="1794522253"/>
                  </a:ext>
                </a:extLst>
              </a:tr>
              <a:tr h="370840">
                <a:tc>
                  <a:txBody>
                    <a:bodyPr/>
                    <a:lstStyle/>
                    <a:p>
                      <a:pPr algn="l"/>
                      <a:r>
                        <a:rPr lang="en-US" sz="1200" dirty="0">
                          <a:solidFill>
                            <a:schemeClr val="accent3">
                              <a:lumMod val="75000"/>
                            </a:schemeClr>
                          </a:solidFill>
                          <a:latin typeface="Segoe Print" panose="02000600000000000000" pitchFamily="2" charset="0"/>
                        </a:rPr>
                        <a:t>Integration</a:t>
                      </a:r>
                    </a:p>
                  </a:txBody>
                  <a:tcPr anchor="ctr">
                    <a:lnL w="28575" cap="flat" cmpd="sng" algn="ctr">
                      <a:solidFill>
                        <a:schemeClr val="tx1"/>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b="0" dirty="0">
                          <a:solidFill>
                            <a:schemeClr val="bg1"/>
                          </a:solidFill>
                        </a:rPr>
                        <a:t>Craig Mikus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3">
                        <a:lumMod val="75000"/>
                      </a:schemeClr>
                    </a:solidFill>
                  </a:tcPr>
                </a:tc>
                <a:tc>
                  <a:txBody>
                    <a:bodyPr/>
                    <a:lstStyle/>
                    <a:p>
                      <a:pPr algn="ctr"/>
                      <a:r>
                        <a:rPr lang="en-US" sz="1400" dirty="0">
                          <a:solidFill>
                            <a:schemeClr val="bg1"/>
                          </a:solidFill>
                        </a:rPr>
                        <a:t>Aasheesh Naveen</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3">
                        <a:lumMod val="75000"/>
                      </a:schemeClr>
                    </a:solidFill>
                  </a:tcPr>
                </a:tc>
                <a:tc>
                  <a:txBody>
                    <a:bodyPr/>
                    <a:lstStyle/>
                    <a:p>
                      <a:pPr algn="ctr"/>
                      <a:endParaRPr lang="en-US" sz="1400" dirty="0">
                        <a:solidFill>
                          <a:schemeClr val="bg1"/>
                        </a:solidFill>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lang="en-US" sz="1400" dirty="0">
                          <a:solidFill>
                            <a:schemeClr val="bg1"/>
                          </a:solidFill>
                        </a:rPr>
                        <a:t>Raj Raghavanunni</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xmlns="" val="2732337361"/>
                  </a:ext>
                </a:extLst>
              </a:tr>
              <a:tr h="370840">
                <a:tc>
                  <a:txBody>
                    <a:bodyPr/>
                    <a:lstStyle/>
                    <a:p>
                      <a:pPr algn="l"/>
                      <a:r>
                        <a:rPr lang="en-US" sz="1200" dirty="0">
                          <a:solidFill>
                            <a:schemeClr val="accent3">
                              <a:lumMod val="75000"/>
                            </a:schemeClr>
                          </a:solidFill>
                          <a:latin typeface="Segoe Print" panose="02000600000000000000" pitchFamily="2" charset="0"/>
                        </a:rPr>
                        <a:t>Security &amp; ITOM</a:t>
                      </a:r>
                    </a:p>
                  </a:txBody>
                  <a:tcPr anchor="ctr">
                    <a:lnL w="28575" cap="flat" cmpd="sng" algn="ctr">
                      <a:solidFill>
                        <a:schemeClr val="tx1"/>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b="0" dirty="0">
                          <a:solidFill>
                            <a:schemeClr val="bg1"/>
                          </a:solidFill>
                        </a:rPr>
                        <a:t>Security: Michael Freel, Mike Terra, Waymon Whiting;</a:t>
                      </a:r>
                      <a:r>
                        <a:rPr lang="en-US" sz="1200" b="0" baseline="0" dirty="0">
                          <a:solidFill>
                            <a:schemeClr val="bg1"/>
                          </a:solidFill>
                        </a:rPr>
                        <a:t> ITMO: Brian Hengen</a:t>
                      </a:r>
                      <a:endParaRPr lang="en-US" sz="1200" b="0" dirty="0">
                        <a:solidFill>
                          <a:schemeClr val="bg1"/>
                        </a:solidFill>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75000"/>
                      </a:schemeClr>
                    </a:solidFill>
                  </a:tcPr>
                </a:tc>
                <a:tc>
                  <a:txBody>
                    <a:bodyPr/>
                    <a:lstStyle/>
                    <a:p>
                      <a:pPr algn="ctr"/>
                      <a:r>
                        <a:rPr lang="en-US" sz="1400" dirty="0">
                          <a:solidFill>
                            <a:schemeClr val="bg1"/>
                          </a:solidFill>
                        </a:rPr>
                        <a:t>Bob Stanoch*</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75000"/>
                      </a:schemeClr>
                    </a:solidFill>
                  </a:tcPr>
                </a:tc>
                <a:tc>
                  <a:txBody>
                    <a:bodyPr/>
                    <a:lstStyle/>
                    <a:p>
                      <a:pPr algn="ctr"/>
                      <a:endParaRPr lang="en-US" sz="1400" dirty="0">
                        <a:solidFill>
                          <a:schemeClr val="bg1"/>
                        </a:solidFill>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lang="en-US" sz="1400" dirty="0">
                          <a:solidFill>
                            <a:schemeClr val="bg1"/>
                          </a:solidFill>
                        </a:rPr>
                        <a:t>Jack Kingsley*</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xmlns="" val="578975617"/>
                  </a:ext>
                </a:extLst>
              </a:tr>
            </a:tbl>
          </a:graphicData>
        </a:graphic>
      </p:graphicFrame>
      <p:pic>
        <p:nvPicPr>
          <p:cNvPr id="3" name="Picture 2"/>
          <p:cNvPicPr>
            <a:picLocks noChangeAspect="1"/>
          </p:cNvPicPr>
          <p:nvPr/>
        </p:nvPicPr>
        <p:blipFill>
          <a:blip r:embed="rId4"/>
          <a:stretch>
            <a:fillRect/>
          </a:stretch>
        </p:blipFill>
        <p:spPr>
          <a:xfrm>
            <a:off x="1635760" y="876180"/>
            <a:ext cx="8946832" cy="1887718"/>
          </a:xfrm>
          <a:prstGeom prst="rect">
            <a:avLst/>
          </a:prstGeom>
        </p:spPr>
      </p:pic>
      <p:pic>
        <p:nvPicPr>
          <p:cNvPr id="114" name="Picture 33" descr="cloud.png"/>
          <p:cNvPicPr>
            <a:picLocks noChangeAspect="1"/>
          </p:cNvPicPr>
          <p:nvPr/>
        </p:nvPicPr>
        <p:blipFill rotWithShape="1">
          <a:blip r:embed="rId5" cstate="print"/>
          <a:srcRect t="21584" r="51041" b="15263"/>
          <a:stretch/>
        </p:blipFill>
        <p:spPr bwMode="auto">
          <a:xfrm>
            <a:off x="7620000" y="152846"/>
            <a:ext cx="4568825" cy="2525880"/>
          </a:xfrm>
          <a:prstGeom prst="rect">
            <a:avLst/>
          </a:prstGeom>
          <a:noFill/>
          <a:ln w="9525">
            <a:noFill/>
            <a:miter lim="800000"/>
            <a:headEnd/>
            <a:tailEnd/>
          </a:ln>
        </p:spPr>
      </p:pic>
      <p:sp>
        <p:nvSpPr>
          <p:cNvPr id="8" name="TextBox 7"/>
          <p:cNvSpPr txBox="1"/>
          <p:nvPr/>
        </p:nvSpPr>
        <p:spPr>
          <a:xfrm>
            <a:off x="9365338" y="6172371"/>
            <a:ext cx="1712328" cy="166199"/>
          </a:xfrm>
          <a:prstGeom prst="rect">
            <a:avLst/>
          </a:prstGeom>
          <a:noFill/>
        </p:spPr>
        <p:txBody>
          <a:bodyPr wrap="none" lIns="0" tIns="0" rIns="0" bIns="0" rtlCol="0">
            <a:spAutoFit/>
          </a:bodyPr>
          <a:lstStyle/>
          <a:p>
            <a:pPr>
              <a:lnSpc>
                <a:spcPct val="90000"/>
              </a:lnSpc>
            </a:pPr>
            <a:r>
              <a:rPr lang="en-US" sz="1200" dirty="0"/>
              <a:t>*TBD - Temporary Manager</a:t>
            </a:r>
          </a:p>
        </p:txBody>
      </p:sp>
    </p:spTree>
    <p:extLst>
      <p:ext uri="{BB962C8B-B14F-4D97-AF65-F5344CB8AC3E}">
        <p14:creationId xmlns:p14="http://schemas.microsoft.com/office/powerpoint/2010/main" val="40116361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8" name="Picture 33" descr="cloud.png"/>
          <p:cNvPicPr>
            <a:picLocks noChangeAspect="1"/>
          </p:cNvPicPr>
          <p:nvPr/>
        </p:nvPicPr>
        <p:blipFill>
          <a:blip r:embed="rId3" cstate="print"/>
          <a:srcRect t="21584" r="51041"/>
          <a:stretch>
            <a:fillRect/>
          </a:stretch>
        </p:blipFill>
        <p:spPr bwMode="auto">
          <a:xfrm>
            <a:off x="1465372" y="20596"/>
            <a:ext cx="10723453" cy="7003137"/>
          </a:xfrm>
          <a:prstGeom prst="rect">
            <a:avLst/>
          </a:prstGeom>
          <a:noFill/>
          <a:ln w="9525">
            <a:noFill/>
            <a:miter lim="800000"/>
            <a:headEnd/>
            <a:tailEnd/>
          </a:ln>
        </p:spPr>
      </p:pic>
      <p:sp>
        <p:nvSpPr>
          <p:cNvPr id="5" name="Footer Placeholder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50" b="0" i="0" u="none" strike="noStrike" kern="1200" cap="none" spc="0" normalizeH="0" baseline="0" noProof="0">
                <a:ln>
                  <a:noFill/>
                </a:ln>
                <a:solidFill>
                  <a:srgbClr val="58595B"/>
                </a:solidFill>
                <a:effectLst/>
                <a:uLnTx/>
                <a:uFillTx/>
                <a:latin typeface="Calibri"/>
                <a:ea typeface="+mn-ea"/>
                <a:cs typeface="+mn-cs"/>
              </a:rPr>
              <a:t>Confidential – Oracle Internal</a:t>
            </a:r>
            <a:endParaRPr kumimoji="0" lang="en-US" sz="850" b="0" i="0" u="none" strike="noStrike" kern="1200" cap="none" spc="0" normalizeH="0" baseline="0" noProof="0" dirty="0">
              <a:ln>
                <a:noFill/>
              </a:ln>
              <a:solidFill>
                <a:srgbClr val="58595B"/>
              </a:solidFill>
              <a:effectLst/>
              <a:uLnTx/>
              <a:uFillTx/>
              <a:latin typeface="Calibri"/>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51EAA63-D034-42AE-91FA-B13B9518C7BE}" type="slidenum">
              <a:rPr kumimoji="0" lang="en-US" sz="850" b="0" i="0" u="none" strike="noStrike" kern="1200" cap="none" spc="0" normalizeH="0" baseline="0" noProof="0" smtClean="0">
                <a:ln>
                  <a:noFill/>
                </a:ln>
                <a:solidFill>
                  <a:srgbClr val="58595B"/>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850" b="0" i="0" u="none" strike="noStrike" kern="1200" cap="none" spc="0" normalizeH="0" baseline="0" noProof="0" dirty="0">
              <a:ln>
                <a:noFill/>
              </a:ln>
              <a:solidFill>
                <a:srgbClr val="58595B"/>
              </a:solidFill>
              <a:effectLst/>
              <a:uLnTx/>
              <a:uFillTx/>
              <a:latin typeface="Calibri"/>
              <a:ea typeface="+mn-ea"/>
              <a:cs typeface="+mn-cs"/>
            </a:endParaRPr>
          </a:p>
        </p:txBody>
      </p:sp>
      <p:pic>
        <p:nvPicPr>
          <p:cNvPr id="11" name="Picture 10" descr="Oracle logo in white on red staging background"/>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2275" y="6276973"/>
            <a:ext cx="1625138" cy="594360"/>
          </a:xfrm>
          <a:prstGeom prst="rect">
            <a:avLst/>
          </a:prstGeom>
        </p:spPr>
      </p:pic>
      <p:sp>
        <p:nvSpPr>
          <p:cNvPr id="7" name="TextBox 6"/>
          <p:cNvSpPr txBox="1"/>
          <p:nvPr/>
        </p:nvSpPr>
        <p:spPr>
          <a:xfrm>
            <a:off x="532274" y="313973"/>
            <a:ext cx="8589131" cy="403828"/>
          </a:xfrm>
          <a:prstGeom prst="rect">
            <a:avLst/>
          </a:prstGeom>
          <a:noFill/>
        </p:spPr>
        <p:txBody>
          <a:bodyPr wrap="square" lIns="0" tIns="0" rIns="0" bIns="0" rtlCol="0" anchor="ctr" anchorCtr="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lang="en-US" sz="3200" noProof="0" dirty="0">
                <a:solidFill>
                  <a:srgbClr val="FFFFFF"/>
                </a:solidFill>
                <a:latin typeface="Calibri Light" pitchFamily="34" charset="0"/>
                <a:ea typeface="Calibri" charset="0"/>
                <a:cs typeface="MV Boli" pitchFamily="2" charset="0"/>
              </a:rPr>
              <a:t>How do Field SEs collaborate with Hub SEs?</a:t>
            </a:r>
            <a:endParaRPr kumimoji="0" lang="en-US" sz="1800" b="0" i="1" u="none" strike="noStrike" kern="1200" cap="none" spc="0" normalizeH="0" baseline="0" noProof="0" dirty="0">
              <a:ln>
                <a:noFill/>
              </a:ln>
              <a:solidFill>
                <a:srgbClr val="FF8D14">
                  <a:lumMod val="20000"/>
                  <a:lumOff val="80000"/>
                </a:srgbClr>
              </a:solidFill>
              <a:effectLst/>
              <a:uLnTx/>
              <a:uFillTx/>
              <a:latin typeface="Calibri"/>
              <a:ea typeface="Calibri" charset="0"/>
              <a:cs typeface="MV Boli" pitchFamily="2" charset="0"/>
            </a:endParaRPr>
          </a:p>
        </p:txBody>
      </p:sp>
      <p:pic>
        <p:nvPicPr>
          <p:cNvPr id="123" name="Picture 122"/>
          <p:cNvPicPr>
            <a:picLocks noChangeAspect="1"/>
          </p:cNvPicPr>
          <p:nvPr/>
        </p:nvPicPr>
        <p:blipFill rotWithShape="1">
          <a:blip r:embed="rId5" cstate="print">
            <a:extLst>
              <a:ext uri="{28A0092B-C50C-407E-A947-70E740481C1C}">
                <a14:useLocalDpi xmlns:a14="http://schemas.microsoft.com/office/drawing/2010/main" val="0"/>
              </a:ext>
            </a:extLst>
          </a:blip>
          <a:srcRect l="-10145" r="25941"/>
          <a:stretch/>
        </p:blipFill>
        <p:spPr>
          <a:xfrm>
            <a:off x="-2806111" y="948381"/>
            <a:ext cx="7644704" cy="6051386"/>
          </a:xfrm>
          <a:prstGeom prst="parallelogram">
            <a:avLst>
              <a:gd name="adj" fmla="val 30373"/>
            </a:avLst>
          </a:prstGeom>
        </p:spPr>
      </p:pic>
      <p:pic>
        <p:nvPicPr>
          <p:cNvPr id="124" name="Picture 123" descr="Oracle logo in white on red staging background"/>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84675" y="6429373"/>
            <a:ext cx="1625138" cy="594360"/>
          </a:xfrm>
          <a:prstGeom prst="rect">
            <a:avLst/>
          </a:prstGeom>
        </p:spPr>
      </p:pic>
      <p:sp>
        <p:nvSpPr>
          <p:cNvPr id="126" name="Parallelogram 125"/>
          <p:cNvSpPr/>
          <p:nvPr/>
        </p:nvSpPr>
        <p:spPr>
          <a:xfrm>
            <a:off x="-1116282" y="447041"/>
            <a:ext cx="8744326" cy="499018"/>
          </a:xfrm>
          <a:prstGeom prst="parallelogram">
            <a:avLst>
              <a:gd name="adj" fmla="val 36579"/>
            </a:avLst>
          </a:prstGeom>
          <a:solidFill>
            <a:srgbClr val="8A133B"/>
          </a:solidFill>
          <a:ln w="19050" cap="flat" cmpd="sng" algn="ctr">
            <a:noFill/>
            <a:prstDash val="solid"/>
            <a:miter lim="800000"/>
          </a:ln>
          <a:effectLst/>
        </p:spPr>
        <p:txBody>
          <a:bodyPr rot="0" spcFirstLastPara="0" vertOverflow="overflow" horzOverflow="overflow" vert="horz" wrap="square" lIns="91440" tIns="45720" rIns="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90000"/>
              </a:lnSpc>
              <a:spcBef>
                <a:spcPts val="0"/>
              </a:spcBef>
              <a:spcAft>
                <a:spcPts val="0"/>
              </a:spcAft>
              <a:buClrTx/>
              <a:buSzTx/>
              <a:buFontTx/>
              <a:buNone/>
              <a:tabLst/>
              <a:defRPr/>
            </a:pPr>
            <a:endParaRPr kumimoji="0" lang="en-US" sz="3200" b="0" i="0" u="none" strike="noStrike" kern="0" cap="none" spc="0" normalizeH="0" baseline="0" noProof="0" dirty="0">
              <a:ln>
                <a:noFill/>
              </a:ln>
              <a:solidFill>
                <a:srgbClr val="FFFFFF"/>
              </a:solidFill>
              <a:effectLst/>
              <a:uLnTx/>
              <a:uFillTx/>
              <a:latin typeface="Calibri"/>
              <a:ea typeface="+mn-ea"/>
              <a:cs typeface="+mn-cs"/>
            </a:endParaRPr>
          </a:p>
        </p:txBody>
      </p:sp>
      <p:sp>
        <p:nvSpPr>
          <p:cNvPr id="127" name="TextBox 126"/>
          <p:cNvSpPr txBox="1"/>
          <p:nvPr/>
        </p:nvSpPr>
        <p:spPr>
          <a:xfrm>
            <a:off x="343087" y="507933"/>
            <a:ext cx="8589131" cy="403828"/>
          </a:xfrm>
          <a:prstGeom prst="rect">
            <a:avLst/>
          </a:prstGeom>
          <a:noFill/>
        </p:spPr>
        <p:txBody>
          <a:bodyPr wrap="square" lIns="0" tIns="0" rIns="0" bIns="0" rtlCol="0" anchor="ctr" anchorCtr="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lang="en-US" sz="3200" noProof="0" dirty="0">
                <a:solidFill>
                  <a:srgbClr val="FFFFFF"/>
                </a:solidFill>
                <a:latin typeface="Calibri Light" pitchFamily="34" charset="0"/>
                <a:ea typeface="Calibri" charset="0"/>
                <a:cs typeface="MV Boli" pitchFamily="2" charset="0"/>
              </a:rPr>
              <a:t>What SEaaS Services do hub SEs support?</a:t>
            </a:r>
            <a:endParaRPr kumimoji="0" lang="en-US" sz="1800" b="0" i="1" u="none" strike="noStrike" kern="1200" cap="none" spc="0" normalizeH="0" baseline="0" noProof="0" dirty="0">
              <a:ln>
                <a:noFill/>
              </a:ln>
              <a:solidFill>
                <a:srgbClr val="FF8D14">
                  <a:lumMod val="20000"/>
                  <a:lumOff val="80000"/>
                </a:srgbClr>
              </a:solidFill>
              <a:effectLst/>
              <a:uLnTx/>
              <a:uFillTx/>
              <a:latin typeface="Calibri"/>
              <a:ea typeface="Calibri" charset="0"/>
              <a:cs typeface="MV Boli" pitchFamily="2" charset="0"/>
            </a:endParaRPr>
          </a:p>
        </p:txBody>
      </p:sp>
      <p:pic>
        <p:nvPicPr>
          <p:cNvPr id="129" name="Picture 128"/>
          <p:cNvPicPr>
            <a:picLocks noChangeAspect="1"/>
          </p:cNvPicPr>
          <p:nvPr/>
        </p:nvPicPr>
        <p:blipFill>
          <a:blip r:embed="rId6">
            <a:clrChange>
              <a:clrFrom>
                <a:srgbClr val="8EADBF"/>
              </a:clrFrom>
              <a:clrTo>
                <a:srgbClr val="8EADBF">
                  <a:alpha val="0"/>
                </a:srgbClr>
              </a:clrTo>
            </a:clrChange>
          </a:blip>
          <a:stretch>
            <a:fillRect/>
          </a:stretch>
        </p:blipFill>
        <p:spPr>
          <a:xfrm>
            <a:off x="4598071" y="1958097"/>
            <a:ext cx="7308765" cy="3609583"/>
          </a:xfrm>
          <a:prstGeom prst="rect">
            <a:avLst/>
          </a:prstGeom>
        </p:spPr>
      </p:pic>
      <p:sp>
        <p:nvSpPr>
          <p:cNvPr id="130" name="Title 3"/>
          <p:cNvSpPr>
            <a:spLocks noGrp="1"/>
          </p:cNvSpPr>
          <p:nvPr>
            <p:ph type="title"/>
          </p:nvPr>
        </p:nvSpPr>
        <p:spPr>
          <a:xfrm>
            <a:off x="4637651" y="1566021"/>
            <a:ext cx="7249891" cy="302840"/>
          </a:xfrm>
        </p:spPr>
        <p:txBody>
          <a:bodyPr/>
          <a:lstStyle/>
          <a:p>
            <a:pPr algn="ctr"/>
            <a:r>
              <a:rPr lang="en-US" sz="2400" dirty="0">
                <a:solidFill>
                  <a:schemeClr val="accent1"/>
                </a:solidFill>
              </a:rPr>
              <a:t>NATD Solution Engineering Service Catalog</a:t>
            </a:r>
          </a:p>
        </p:txBody>
      </p:sp>
      <p:grpSp>
        <p:nvGrpSpPr>
          <p:cNvPr id="131" name="Group 130"/>
          <p:cNvGrpSpPr/>
          <p:nvPr/>
        </p:nvGrpSpPr>
        <p:grpSpPr>
          <a:xfrm>
            <a:off x="6958396" y="5852593"/>
            <a:ext cx="382673" cy="370242"/>
            <a:chOff x="6786977" y="2085654"/>
            <a:chExt cx="382673" cy="370242"/>
          </a:xfrm>
        </p:grpSpPr>
        <p:sp>
          <p:nvSpPr>
            <p:cNvPr id="132" name="Oval 131"/>
            <p:cNvSpPr/>
            <p:nvPr/>
          </p:nvSpPr>
          <p:spPr bwMode="gray">
            <a:xfrm>
              <a:off x="6786977" y="2085654"/>
              <a:ext cx="382673" cy="370242"/>
            </a:xfrm>
            <a:prstGeom prst="ellipse">
              <a:avLst/>
            </a:prstGeom>
            <a:solidFill>
              <a:schemeClr val="bg1">
                <a:lumMod val="85000"/>
              </a:schemeClr>
            </a:solidFill>
            <a:ln w="15875">
              <a:solidFill>
                <a:schemeClr val="accent3"/>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ndParaRPr>
            </a:p>
          </p:txBody>
        </p:sp>
        <p:sp>
          <p:nvSpPr>
            <p:cNvPr id="133" name="Freeform 8"/>
            <p:cNvSpPr>
              <a:spLocks noChangeAspect="1" noChangeArrowheads="1"/>
            </p:cNvSpPr>
            <p:nvPr/>
          </p:nvSpPr>
          <p:spPr bwMode="auto">
            <a:xfrm>
              <a:off x="6848622" y="2169576"/>
              <a:ext cx="261912" cy="199406"/>
            </a:xfrm>
            <a:custGeom>
              <a:avLst/>
              <a:gdLst>
                <a:gd name="T0" fmla="*/ 717 w 3011"/>
                <a:gd name="T1" fmla="*/ 1817 h 2293"/>
                <a:gd name="T2" fmla="*/ 81 w 3011"/>
                <a:gd name="T3" fmla="*/ 1192 h 2293"/>
                <a:gd name="T4" fmla="*/ 81 w 3011"/>
                <a:gd name="T5" fmla="*/ 880 h 2293"/>
                <a:gd name="T6" fmla="*/ 242 w 3011"/>
                <a:gd name="T7" fmla="*/ 718 h 2293"/>
                <a:gd name="T8" fmla="*/ 555 w 3011"/>
                <a:gd name="T9" fmla="*/ 718 h 2293"/>
                <a:gd name="T10" fmla="*/ 1192 w 3011"/>
                <a:gd name="T11" fmla="*/ 1342 h 2293"/>
                <a:gd name="T12" fmla="*/ 2454 w 3011"/>
                <a:gd name="T13" fmla="*/ 81 h 2293"/>
                <a:gd name="T14" fmla="*/ 2766 w 3011"/>
                <a:gd name="T15" fmla="*/ 81 h 2293"/>
                <a:gd name="T16" fmla="*/ 2928 w 3011"/>
                <a:gd name="T17" fmla="*/ 243 h 2293"/>
                <a:gd name="T18" fmla="*/ 2928 w 3011"/>
                <a:gd name="T19" fmla="*/ 556 h 2293"/>
                <a:gd name="T20" fmla="*/ 1667 w 3011"/>
                <a:gd name="T21" fmla="*/ 1817 h 2293"/>
                <a:gd name="T22" fmla="*/ 1192 w 3011"/>
                <a:gd name="T23" fmla="*/ 2292 h 2293"/>
                <a:gd name="T24" fmla="*/ 717 w 3011"/>
                <a:gd name="T25" fmla="*/ 1817 h 2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011" h="2293">
                  <a:moveTo>
                    <a:pt x="717" y="1817"/>
                  </a:moveTo>
                  <a:cubicBezTo>
                    <a:pt x="81" y="1192"/>
                    <a:pt x="81" y="1192"/>
                    <a:pt x="81" y="1192"/>
                  </a:cubicBezTo>
                  <a:cubicBezTo>
                    <a:pt x="0" y="1100"/>
                    <a:pt x="0" y="961"/>
                    <a:pt x="81" y="880"/>
                  </a:cubicBezTo>
                  <a:cubicBezTo>
                    <a:pt x="242" y="718"/>
                    <a:pt x="242" y="718"/>
                    <a:pt x="242" y="718"/>
                  </a:cubicBezTo>
                  <a:cubicBezTo>
                    <a:pt x="324" y="625"/>
                    <a:pt x="474" y="625"/>
                    <a:pt x="555" y="718"/>
                  </a:cubicBezTo>
                  <a:cubicBezTo>
                    <a:pt x="1192" y="1342"/>
                    <a:pt x="1192" y="1342"/>
                    <a:pt x="1192" y="1342"/>
                  </a:cubicBezTo>
                  <a:cubicBezTo>
                    <a:pt x="2454" y="81"/>
                    <a:pt x="2454" y="81"/>
                    <a:pt x="2454" y="81"/>
                  </a:cubicBezTo>
                  <a:cubicBezTo>
                    <a:pt x="2535" y="0"/>
                    <a:pt x="2685" y="0"/>
                    <a:pt x="2766" y="81"/>
                  </a:cubicBezTo>
                  <a:cubicBezTo>
                    <a:pt x="2928" y="243"/>
                    <a:pt x="2928" y="243"/>
                    <a:pt x="2928" y="243"/>
                  </a:cubicBezTo>
                  <a:cubicBezTo>
                    <a:pt x="3010" y="324"/>
                    <a:pt x="3010" y="475"/>
                    <a:pt x="2928" y="556"/>
                  </a:cubicBezTo>
                  <a:cubicBezTo>
                    <a:pt x="1667" y="1817"/>
                    <a:pt x="1667" y="1817"/>
                    <a:pt x="1667" y="1817"/>
                  </a:cubicBezTo>
                  <a:cubicBezTo>
                    <a:pt x="1192" y="2292"/>
                    <a:pt x="1192" y="2292"/>
                    <a:pt x="1192" y="2292"/>
                  </a:cubicBezTo>
                  <a:lnTo>
                    <a:pt x="717" y="1817"/>
                  </a:lnTo>
                </a:path>
              </a:pathLst>
            </a:custGeom>
            <a:solidFill>
              <a:srgbClr val="F8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grpSp>
      <p:sp>
        <p:nvSpPr>
          <p:cNvPr id="134" name="TextBox 133"/>
          <p:cNvSpPr txBox="1"/>
          <p:nvPr/>
        </p:nvSpPr>
        <p:spPr>
          <a:xfrm>
            <a:off x="7438279" y="5773045"/>
            <a:ext cx="1717928" cy="498598"/>
          </a:xfrm>
          <a:prstGeom prst="rect">
            <a:avLst/>
          </a:prstGeom>
          <a:noFill/>
        </p:spPr>
        <p:txBody>
          <a:bodyPr wrap="square" lIns="0" tIns="0" rIns="0" bIns="0" rtlCol="0">
            <a:spAutoFit/>
          </a:bodyPr>
          <a:lstStyle/>
          <a:p>
            <a:pPr>
              <a:lnSpc>
                <a:spcPct val="90000"/>
              </a:lnSpc>
            </a:pPr>
            <a:r>
              <a:rPr lang="en-US" sz="1200" dirty="0"/>
              <a:t>Pilot SE Service where Platform Specialists and/or Hub SEs are engaged.</a:t>
            </a:r>
          </a:p>
        </p:txBody>
      </p:sp>
      <p:sp>
        <p:nvSpPr>
          <p:cNvPr id="135" name="Rectangle: Rounded Corners 134"/>
          <p:cNvSpPr/>
          <p:nvPr/>
        </p:nvSpPr>
        <p:spPr bwMode="gray">
          <a:xfrm>
            <a:off x="4643120" y="1955775"/>
            <a:ext cx="7256407" cy="2566598"/>
          </a:xfrm>
          <a:prstGeom prst="roundRect">
            <a:avLst>
              <a:gd name="adj" fmla="val 2518"/>
            </a:avLst>
          </a:prstGeom>
          <a:noFill/>
          <a:ln w="15875">
            <a:solidFill>
              <a:schemeClr val="bg1">
                <a:lumMod val="8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ndParaRPr>
          </a:p>
        </p:txBody>
      </p:sp>
      <p:sp>
        <p:nvSpPr>
          <p:cNvPr id="136" name="Rectangle: Rounded Corners 135"/>
          <p:cNvSpPr/>
          <p:nvPr/>
        </p:nvSpPr>
        <p:spPr bwMode="gray">
          <a:xfrm>
            <a:off x="4631136" y="4607583"/>
            <a:ext cx="7256407" cy="960097"/>
          </a:xfrm>
          <a:prstGeom prst="roundRect">
            <a:avLst>
              <a:gd name="adj" fmla="val 2518"/>
            </a:avLst>
          </a:prstGeom>
          <a:noFill/>
          <a:ln w="15875">
            <a:solidFill>
              <a:schemeClr val="bg1">
                <a:lumMod val="8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55097226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heme/theme1.xml><?xml version="1.0" encoding="utf-8"?>
<a:theme xmlns:a="http://schemas.openxmlformats.org/drawingml/2006/main" name="Oracle-16x9-2017-170104">
  <a:themeElements>
    <a:clrScheme name="Oracle 10g">
      <a:dk1>
        <a:srgbClr val="58595B"/>
      </a:dk1>
      <a:lt1>
        <a:srgbClr val="FFFFFF"/>
      </a:lt1>
      <a:dk2>
        <a:srgbClr val="374A58"/>
      </a:dk2>
      <a:lt2>
        <a:srgbClr val="C8D9DE"/>
      </a:lt2>
      <a:accent1>
        <a:srgbClr val="F80000"/>
      </a:accent1>
      <a:accent2>
        <a:srgbClr val="8EADBF"/>
      </a:accent2>
      <a:accent3>
        <a:srgbClr val="FF8D14"/>
      </a:accent3>
      <a:accent4>
        <a:srgbClr val="007395"/>
      </a:accent4>
      <a:accent5>
        <a:srgbClr val="A52641"/>
      </a:accent5>
      <a:accent6>
        <a:srgbClr val="3A913F"/>
      </a:accent6>
      <a:hlink>
        <a:srgbClr val="1F4F82"/>
      </a:hlink>
      <a:folHlink>
        <a:srgbClr val="8A8C8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2"/>
        </a:solidFill>
        <a:ln w="15875">
          <a:solidFill>
            <a:schemeClr val="accent2"/>
          </a:solidFill>
          <a:miter lim="800000"/>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90000"/>
          </a:lnSpc>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accent2"/>
          </a:solidFill>
          <a:miter lim="800000"/>
          <a:tailEnd type="arrow"/>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90000"/>
          </a:lnSpc>
          <a:defRPr dirty="0" smtClean="0"/>
        </a:defPPr>
      </a:lstStyle>
    </a:txDef>
  </a:objectDefaults>
  <a:extraClrSchemeLst/>
  <a:extLst>
    <a:ext uri="{05A4C25C-085E-4340-85A3-A5531E510DB2}">
      <thm15:themeFamily xmlns:thm15="http://schemas.microsoft.com/office/thememl/2012/main" name="Oracle-16x9-2017-v1.potx" id="{35B949F9-3D9B-8545-ABB1-2D605795AFEE}" vid="{03E2794D-D50C-4E4B-B0AA-789E97C39BD8}"/>
    </a:ext>
  </a:extLst>
</a:theme>
</file>

<file path=ppt/theme/theme2.xml><?xml version="1.0" encoding="utf-8"?>
<a:theme xmlns:a="http://schemas.openxmlformats.org/drawingml/2006/main" name="15_Oracle_16x9_2016">
  <a:themeElements>
    <a:clrScheme name="Oracle Standard FY17">
      <a:dk1>
        <a:srgbClr val="58595B"/>
      </a:dk1>
      <a:lt1>
        <a:sysClr val="window" lastClr="FFFFFF"/>
      </a:lt1>
      <a:dk2>
        <a:srgbClr val="374A58"/>
      </a:dk2>
      <a:lt2>
        <a:srgbClr val="C8D9DE"/>
      </a:lt2>
      <a:accent1>
        <a:srgbClr val="F80000"/>
      </a:accent1>
      <a:accent2>
        <a:srgbClr val="8EADBF"/>
      </a:accent2>
      <a:accent3>
        <a:srgbClr val="FF8D14"/>
      </a:accent3>
      <a:accent4>
        <a:srgbClr val="007395"/>
      </a:accent4>
      <a:accent5>
        <a:srgbClr val="A52641"/>
      </a:accent5>
      <a:accent6>
        <a:srgbClr val="3A913F"/>
      </a:accent6>
      <a:hlink>
        <a:srgbClr val="1F4F82"/>
      </a:hlink>
      <a:folHlink>
        <a:srgbClr val="8A8C8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41555E"/>
        </a:solidFill>
        <a:ln w="19050">
          <a:noFill/>
          <a:miter lim="800000"/>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90000"/>
          </a:lnSpc>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accent5"/>
          </a:solidFill>
          <a:miter lim="800000"/>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90000"/>
          </a:lnSpc>
          <a:defRPr smtClean="0"/>
        </a:defPPr>
      </a:lstStyle>
    </a:txDef>
  </a:objectDefaults>
  <a:extraClrSchemeLst/>
  <a:extLst>
    <a:ext uri="{05A4C25C-085E-4340-85A3-A5531E510DB2}">
      <thm15:themeFamily xmlns:thm15="http://schemas.microsoft.com/office/thememl/2012/main" name="Oracle-16x9-2016-160322.potx" id="{B11D17A6-ACA2-4445-86DA-2A41F5EDE6E3}" vid="{34FFC17F-D0E0-4840-99BC-668C2BF321D9}"/>
    </a:ext>
  </a:extLst>
</a:theme>
</file>

<file path=ppt/theme/theme3.xml><?xml version="1.0" encoding="utf-8"?>
<a:theme xmlns:a="http://schemas.openxmlformats.org/drawingml/2006/main" name="Oracle_16x9_2014_521">
  <a:themeElements>
    <a:clrScheme name="Oracle">
      <a:dk1>
        <a:srgbClr val="5F5F5F"/>
      </a:dk1>
      <a:lt1>
        <a:srgbClr val="FFFFFF"/>
      </a:lt1>
      <a:dk2>
        <a:srgbClr val="7F7F7F"/>
      </a:dk2>
      <a:lt2>
        <a:srgbClr val="DCE3E4"/>
      </a:lt2>
      <a:accent1>
        <a:srgbClr val="FF0000"/>
      </a:accent1>
      <a:accent2>
        <a:srgbClr val="8A133B"/>
      </a:accent2>
      <a:accent3>
        <a:srgbClr val="FF7700"/>
      </a:accent3>
      <a:accent4>
        <a:srgbClr val="46575E"/>
      </a:accent4>
      <a:accent5>
        <a:srgbClr val="8DA6B1"/>
      </a:accent5>
      <a:accent6>
        <a:srgbClr val="B0C3C8"/>
      </a:accent6>
      <a:hlink>
        <a:srgbClr val="8DA6B1"/>
      </a:hlink>
      <a:folHlink>
        <a:srgbClr val="BFBFB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5"/>
        </a:solidFill>
        <a:ln w="19050">
          <a:noFill/>
          <a:miter lim="800000"/>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90000"/>
          </a:lnSpc>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accent5"/>
          </a:solidFill>
          <a:miter lim="800000"/>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90000"/>
          </a:lnSpc>
          <a:defRPr/>
        </a:defPPr>
      </a:lstStyle>
    </a:txDef>
  </a:objectDefaults>
  <a:extraClrSchemeLst/>
  <a:extLst>
    <a:ext uri="{05A4C25C-085E-4340-85A3-A5531E510DB2}">
      <thm15:themeFamily xmlns:thm15="http://schemas.microsoft.com/office/thememl/2012/main" name="Oracle_16x9_2014_521" id="{11138A86-4CFD-4AAE-84ED-85FDB159739F}" vid="{ADD436DE-0EC9-4932-BD4C-5E9FA04FA01B}"/>
    </a:ext>
  </a:extLst>
</a:theme>
</file>

<file path=ppt/theme/theme4.xml><?xml version="1.0" encoding="utf-8"?>
<a:theme xmlns:a="http://schemas.openxmlformats.org/drawingml/2006/main" name="Oracle-16x9-2016-160908">
  <a:themeElements>
    <a:clrScheme name="Oracle 10g">
      <a:dk1>
        <a:srgbClr val="58595B"/>
      </a:dk1>
      <a:lt1>
        <a:srgbClr val="FFFFFF"/>
      </a:lt1>
      <a:dk2>
        <a:srgbClr val="374A58"/>
      </a:dk2>
      <a:lt2>
        <a:srgbClr val="C8D9DE"/>
      </a:lt2>
      <a:accent1>
        <a:srgbClr val="F80000"/>
      </a:accent1>
      <a:accent2>
        <a:srgbClr val="8EADBF"/>
      </a:accent2>
      <a:accent3>
        <a:srgbClr val="FF8D14"/>
      </a:accent3>
      <a:accent4>
        <a:srgbClr val="007395"/>
      </a:accent4>
      <a:accent5>
        <a:srgbClr val="A52641"/>
      </a:accent5>
      <a:accent6>
        <a:srgbClr val="3A913F"/>
      </a:accent6>
      <a:hlink>
        <a:srgbClr val="1F4F82"/>
      </a:hlink>
      <a:folHlink>
        <a:srgbClr val="8A8C8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2"/>
        </a:solidFill>
        <a:ln w="15875">
          <a:solidFill>
            <a:schemeClr val="accent2"/>
          </a:solidFill>
          <a:miter lim="800000"/>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90000"/>
          </a:lnSpc>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accent2"/>
          </a:solidFill>
          <a:miter lim="800000"/>
          <a:tailEnd type="arrow"/>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90000"/>
          </a:lnSpc>
          <a:defRPr dirty="0" smtClean="0"/>
        </a:defPPr>
      </a:lstStyle>
    </a:txDef>
  </a:objectDefaults>
  <a:extraClrSchemeLst/>
  <a:extLst>
    <a:ext uri="{05A4C25C-085E-4340-85A3-A5531E510DB2}">
      <thm15:themeFamily xmlns:thm15="http://schemas.microsoft.com/office/thememl/2012/main" name="Oracle-16x9-2016-160824.potx" id="{CE3840C0-F013-7342-BAB2-1AC823A7DF05}" vid="{51AAF8A8-7FCA-D549-ACBE-0AB61C2DFD60}"/>
    </a:ext>
  </a:extLst>
</a:theme>
</file>

<file path=ppt/theme/theme5.xml><?xml version="1.0" encoding="utf-8"?>
<a:theme xmlns:a="http://schemas.openxmlformats.org/drawingml/2006/main" name="Office Theme">
  <a:themeElements>
    <a:clrScheme name="Oracle">
      <a:dk1>
        <a:srgbClr val="5F5F5F"/>
      </a:dk1>
      <a:lt1>
        <a:srgbClr val="FFFFFF"/>
      </a:lt1>
      <a:dk2>
        <a:srgbClr val="7F7F7F"/>
      </a:dk2>
      <a:lt2>
        <a:srgbClr val="DCE3E4"/>
      </a:lt2>
      <a:accent1>
        <a:srgbClr val="F80000"/>
      </a:accent1>
      <a:accent2>
        <a:srgbClr val="8A133B"/>
      </a:accent2>
      <a:accent3>
        <a:srgbClr val="FF7700"/>
      </a:accent3>
      <a:accent4>
        <a:srgbClr val="46575E"/>
      </a:accent4>
      <a:accent5>
        <a:srgbClr val="8DA6B1"/>
      </a:accent5>
      <a:accent6>
        <a:srgbClr val="B0C3C8"/>
      </a:accent6>
      <a:hlink>
        <a:srgbClr val="8DA6B1"/>
      </a:hlink>
      <a:folHlink>
        <a:srgbClr val="BFBFB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racle">
      <a:dk1>
        <a:srgbClr val="5F5F5F"/>
      </a:dk1>
      <a:lt1>
        <a:srgbClr val="FFFFFF"/>
      </a:lt1>
      <a:dk2>
        <a:srgbClr val="7F7F7F"/>
      </a:dk2>
      <a:lt2>
        <a:srgbClr val="DCE3E4"/>
      </a:lt2>
      <a:accent1>
        <a:srgbClr val="F80000"/>
      </a:accent1>
      <a:accent2>
        <a:srgbClr val="8A133B"/>
      </a:accent2>
      <a:accent3>
        <a:srgbClr val="FF7700"/>
      </a:accent3>
      <a:accent4>
        <a:srgbClr val="46575E"/>
      </a:accent4>
      <a:accent5>
        <a:srgbClr val="8DA6B1"/>
      </a:accent5>
      <a:accent6>
        <a:srgbClr val="B0C3C8"/>
      </a:accent6>
      <a:hlink>
        <a:srgbClr val="8DA6B1"/>
      </a:hlink>
      <a:folHlink>
        <a:srgbClr val="BFBFB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racle">
    <a:dk1>
      <a:srgbClr val="5F5F5F"/>
    </a:dk1>
    <a:lt1>
      <a:srgbClr val="FFFFFF"/>
    </a:lt1>
    <a:dk2>
      <a:srgbClr val="7F7F7F"/>
    </a:dk2>
    <a:lt2>
      <a:srgbClr val="DCE3E4"/>
    </a:lt2>
    <a:accent1>
      <a:srgbClr val="FF0000"/>
    </a:accent1>
    <a:accent2>
      <a:srgbClr val="8A133B"/>
    </a:accent2>
    <a:accent3>
      <a:srgbClr val="FF7700"/>
    </a:accent3>
    <a:accent4>
      <a:srgbClr val="46575E"/>
    </a:accent4>
    <a:accent5>
      <a:srgbClr val="8DA6B1"/>
    </a:accent5>
    <a:accent6>
      <a:srgbClr val="B0C3C8"/>
    </a:accent6>
    <a:hlink>
      <a:srgbClr val="8DA6B1"/>
    </a:hlink>
    <a:folHlink>
      <a:srgbClr val="BFBFBF"/>
    </a:folHlink>
  </a:clrScheme>
</a:themeOverride>
</file>

<file path=docProps/app.xml><?xml version="1.0" encoding="utf-8"?>
<Properties xmlns="http://schemas.openxmlformats.org/officeDocument/2006/extended-properties" xmlns:vt="http://schemas.openxmlformats.org/officeDocument/2006/docPropsVTypes">
  <Template>Oracle-16x9-2017-170104</Template>
  <TotalTime>5004</TotalTime>
  <Words>1047</Words>
  <Application>Microsoft Office PowerPoint</Application>
  <PresentationFormat>Custom</PresentationFormat>
  <Paragraphs>310</Paragraphs>
  <Slides>16</Slides>
  <Notes>14</Notes>
  <HiddenSlides>0</HiddenSlides>
  <MMClips>0</MMClips>
  <ScaleCrop>false</ScaleCrop>
  <HeadingPairs>
    <vt:vector size="6" baseType="variant">
      <vt:variant>
        <vt:lpstr>Fonts Used</vt:lpstr>
      </vt:variant>
      <vt:variant>
        <vt:i4>6</vt:i4>
      </vt:variant>
      <vt:variant>
        <vt:lpstr>Theme</vt:lpstr>
      </vt:variant>
      <vt:variant>
        <vt:i4>4</vt:i4>
      </vt:variant>
      <vt:variant>
        <vt:lpstr>Slide Titles</vt:lpstr>
      </vt:variant>
      <vt:variant>
        <vt:i4>16</vt:i4>
      </vt:variant>
    </vt:vector>
  </HeadingPairs>
  <TitlesOfParts>
    <vt:vector size="26" baseType="lpstr">
      <vt:lpstr>Arial</vt:lpstr>
      <vt:lpstr>Britannic Bold</vt:lpstr>
      <vt:lpstr>Calibri</vt:lpstr>
      <vt:lpstr>Calibri Light</vt:lpstr>
      <vt:lpstr>MV Boli</vt:lpstr>
      <vt:lpstr>Segoe Print</vt:lpstr>
      <vt:lpstr>Oracle-16x9-2017-170104</vt:lpstr>
      <vt:lpstr>15_Oracle_16x9_2016</vt:lpstr>
      <vt:lpstr>Oracle_16x9_2014_521</vt:lpstr>
      <vt:lpstr>Oracle-16x9-2016-160908</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NATD Solution Engineering Service Catalog</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Oracle Corporation</Company>
  <LinksUpToDate>false</LinksUpToDate>
  <SharedDoc>false</SharedDoc>
  <HyperlinkBase/>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to Use the PowerPoint Template</dc:title>
  <dc:subject>Corproate Presentation Template</dc:subject>
  <dc:creator>GWRIGHT</dc:creator>
  <cp:lastModifiedBy>vemanth</cp:lastModifiedBy>
  <cp:revision>411</cp:revision>
  <cp:lastPrinted>2014-07-16T02:22:57Z</cp:lastPrinted>
  <dcterms:created xsi:type="dcterms:W3CDTF">2017-05-31T17:36:35Z</dcterms:created>
  <dcterms:modified xsi:type="dcterms:W3CDTF">2017-08-04T13:30:05Z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XPowerLiteLastOptimized">
    <vt:lpwstr>2343037</vt:lpwstr>
  </property>
  <property fmtid="{D5CDD505-2E9C-101B-9397-08002B2CF9AE}" pid="3" name="NXPowerLiteSettings">
    <vt:lpwstr>F98007B004F000</vt:lpwstr>
  </property>
  <property fmtid="{D5CDD505-2E9C-101B-9397-08002B2CF9AE}" pid="4" name="NXPowerLiteVersion">
    <vt:lpwstr>D5.0.2</vt:lpwstr>
  </property>
</Properties>
</file>